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436" r:id="rId3"/>
    <p:sldId id="437" r:id="rId4"/>
    <p:sldId id="447" r:id="rId5"/>
    <p:sldId id="448" r:id="rId6"/>
    <p:sldId id="449" r:id="rId7"/>
    <p:sldId id="450" r:id="rId8"/>
    <p:sldId id="444" r:id="rId9"/>
    <p:sldId id="452" r:id="rId10"/>
    <p:sldId id="445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46" r:id="rId19"/>
    <p:sldId id="474" r:id="rId20"/>
    <p:sldId id="463" r:id="rId21"/>
    <p:sldId id="475" r:id="rId22"/>
    <p:sldId id="476" r:id="rId23"/>
    <p:sldId id="47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83B"/>
    <a:srgbClr val="FFCEA3"/>
    <a:srgbClr val="E47C21"/>
    <a:srgbClr val="AF322E"/>
    <a:srgbClr val="FDEDAA"/>
    <a:srgbClr val="FF3300"/>
    <a:srgbClr val="FF0000"/>
    <a:srgbClr val="FEFEE3"/>
    <a:srgbClr val="FEE4C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8" autoAdjust="0"/>
    <p:restoredTop sz="94660"/>
  </p:normalViewPr>
  <p:slideViewPr>
    <p:cSldViewPr snapToGrid="0">
      <p:cViewPr varScale="1">
        <p:scale>
          <a:sx n="84" d="100"/>
          <a:sy n="84" d="100"/>
        </p:scale>
        <p:origin x="715" y="48"/>
      </p:cViewPr>
      <p:guideLst>
        <p:guide orient="horz" pos="2152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88C25073-A3A6-4D2A-9359-E582FA0CE622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B8EEF2C0-A6C1-40C5-BE79-F079FE5F2DC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32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6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4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54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3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81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8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2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39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183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57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831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01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25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51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09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9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64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EA9B-764A-4499-B2BB-B9F5B68FA9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1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4005943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7" b="5507"/>
          <a:stretch/>
        </p:blipFill>
        <p:spPr>
          <a:xfrm>
            <a:off x="7392153" y="4990252"/>
            <a:ext cx="4799847" cy="1867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02960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482154"/>
      </p:ext>
    </p:extLst>
  </p:cSld>
  <p:clrMapOvr>
    <a:masterClrMapping/>
  </p:clrMapOvr>
  <p:transition spd="slow" advClick="0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>
              <a:latin typeface="印品黑体" panose="00000500000000000000" pitchFamily="2" charset="-122"/>
            </a:endParaRP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latin typeface="印品黑体" panose="00000500000000000000" pitchFamily="2" charset="-122"/>
              </a:rPr>
              <a:pPr/>
              <a:t>‹#›</a:t>
            </a:fld>
            <a:endParaRPr lang="en-US" sz="1600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922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印品黑体" panose="00000500000000000000" pitchFamily="2" charset="-122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>
              <a:latin typeface="印品黑体" panose="00000500000000000000" pitchFamily="2" charset="-122"/>
            </a:endParaRP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latin typeface="印品黑体" panose="00000500000000000000" pitchFamily="2" charset="-122"/>
              </a:rPr>
              <a:pPr/>
              <a:t>‹#›</a:t>
            </a:fld>
            <a:endParaRPr lang="en-US" sz="1600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350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印品黑体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印品黑体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0" y="4385459"/>
            <a:ext cx="12668250" cy="27733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印品黑体" panose="00000500000000000000" pitchFamily="2" charset="-122"/>
              </a:defRPr>
            </a:lvl1pPr>
            <a:lvl2pPr>
              <a:defRPr sz="2800">
                <a:latin typeface="印品黑体" panose="00000500000000000000" pitchFamily="2" charset="-122"/>
              </a:defRPr>
            </a:lvl2pPr>
            <a:lvl3pPr>
              <a:defRPr sz="2400">
                <a:latin typeface="印品黑体" panose="00000500000000000000" pitchFamily="2" charset="-122"/>
              </a:defRPr>
            </a:lvl3pPr>
            <a:lvl4pPr>
              <a:defRPr sz="2000">
                <a:latin typeface="印品黑体" panose="00000500000000000000" pitchFamily="2" charset="-122"/>
              </a:defRPr>
            </a:lvl4pPr>
            <a:lvl5pPr>
              <a:defRPr sz="2000">
                <a:latin typeface="印品黑体" panose="00000500000000000000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印品黑体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印品黑体" panose="00000500000000000000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印品黑体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95ED916D-B7DB-439F-9E3B-0C1E1E4F0AF6}" type="datetimeFigureOut">
              <a:rPr lang="zh-CN" altLang="en-US" smtClean="0"/>
              <a:pPr/>
              <a:t>2022/6/5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fld id="{46610953-BA4E-49FE-B1A3-BF641379F46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6680258"/>
            <a:ext cx="12192000" cy="1777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印品黑体" panose="00000500000000000000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" y="967775"/>
            <a:ext cx="12191999" cy="60959"/>
          </a:xfrm>
          <a:prstGeom prst="rect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微软雅黑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60" y="171465"/>
            <a:ext cx="730962" cy="7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00000我图PPT\00001PNG素材\01党委政府\天安门抽象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46" y="68627"/>
            <a:ext cx="2145852" cy="8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00000我图PPT\00001PNG素材\01党委政府\小鸟4646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13817" y="99029"/>
            <a:ext cx="532329" cy="4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884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134"/>
          <p:cNvSpPr txBox="1"/>
          <p:nvPr/>
        </p:nvSpPr>
        <p:spPr>
          <a:xfrm>
            <a:off x="2335260" y="2410869"/>
            <a:ext cx="7521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kern="0" dirty="0">
                <a:ln w="3175">
                  <a:noFill/>
                </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8900000" scaled="1"/>
                </a:gradFill>
                <a:latin typeface="印品黑体" panose="00000500000000000000" pitchFamily="2" charset="-122"/>
                <a:cs typeface="+mn-ea"/>
                <a:sym typeface="+mn-lt"/>
              </a:rPr>
              <a:t>“趣味网盘”手机网盘</a:t>
            </a:r>
            <a:endParaRPr lang="en-US" altLang="zh-CN" sz="3600" kern="0" dirty="0">
              <a:ln w="3175">
                <a:noFill/>
              </a:ln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</a:gra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3600" kern="0" dirty="0">
                <a:ln w="3175">
                  <a:noFill/>
                </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8900000" scaled="1"/>
                </a:gradFill>
                <a:latin typeface="印品黑体" panose="00000500000000000000" pitchFamily="2" charset="-122"/>
                <a:cs typeface="+mn-ea"/>
                <a:sym typeface="+mn-lt"/>
              </a:rPr>
              <a:t>可用性测试报告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174315" y="335835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94438" y="2428682"/>
            <a:ext cx="2037737" cy="646331"/>
          </a:xfrm>
          <a:prstGeom prst="rect">
            <a:avLst/>
          </a:prstGeom>
          <a:noFill/>
          <a:effectLst>
            <a:reflection stA="62000" endPos="54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i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777797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25AB9E2-8895-4072-8328-78B065B1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6815"/>
              </p:ext>
            </p:extLst>
          </p:nvPr>
        </p:nvGraphicFramePr>
        <p:xfrm>
          <a:off x="1451863" y="1179576"/>
          <a:ext cx="9288274" cy="36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044">
                  <a:extLst>
                    <a:ext uri="{9D8B030D-6E8A-4147-A177-3AD203B41FA5}">
                      <a16:colId xmlns:a16="http://schemas.microsoft.com/office/drawing/2014/main" val="1489870458"/>
                    </a:ext>
                  </a:extLst>
                </a:gridCol>
                <a:gridCol w="2060206">
                  <a:extLst>
                    <a:ext uri="{9D8B030D-6E8A-4147-A177-3AD203B41FA5}">
                      <a16:colId xmlns:a16="http://schemas.microsoft.com/office/drawing/2014/main" val="227819890"/>
                    </a:ext>
                  </a:extLst>
                </a:gridCol>
                <a:gridCol w="1542534">
                  <a:extLst>
                    <a:ext uri="{9D8B030D-6E8A-4147-A177-3AD203B41FA5}">
                      <a16:colId xmlns:a16="http://schemas.microsoft.com/office/drawing/2014/main" val="2106668395"/>
                    </a:ext>
                  </a:extLst>
                </a:gridCol>
                <a:gridCol w="1420463">
                  <a:extLst>
                    <a:ext uri="{9D8B030D-6E8A-4147-A177-3AD203B41FA5}">
                      <a16:colId xmlns:a16="http://schemas.microsoft.com/office/drawing/2014/main" val="2840824837"/>
                    </a:ext>
                  </a:extLst>
                </a:gridCol>
                <a:gridCol w="1464851">
                  <a:extLst>
                    <a:ext uri="{9D8B030D-6E8A-4147-A177-3AD203B41FA5}">
                      <a16:colId xmlns:a16="http://schemas.microsoft.com/office/drawing/2014/main" val="3599088630"/>
                    </a:ext>
                  </a:extLst>
                </a:gridCol>
                <a:gridCol w="1134176">
                  <a:extLst>
                    <a:ext uri="{9D8B030D-6E8A-4147-A177-3AD203B41FA5}">
                      <a16:colId xmlns:a16="http://schemas.microsoft.com/office/drawing/2014/main" val="1472267719"/>
                    </a:ext>
                  </a:extLst>
                </a:gridCol>
              </a:tblGrid>
              <a:tr h="63170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优良设计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12505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添加文件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191495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我的收藏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884437"/>
                  </a:ext>
                </a:extLst>
              </a:tr>
              <a:tr h="5199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共享文件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78869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添加好友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89161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文件清理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42605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最近查看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041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1173414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、添加文件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658129"/>
            <a:ext cx="8533748" cy="73840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的用户觉得这是个重要问题，添加文件页面虽有但是并不反应，不能保存文件。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834052"/>
            <a:ext cx="3879452" cy="8309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：用户虽然可以接受添加文件中新建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word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的编辑功能和评论功能，但是并没有保存文件的功能。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：功能结构问题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B9D808C-CDC1-41BB-A163-E9184E716228}"/>
              </a:ext>
            </a:extLst>
          </p:cNvPr>
          <p:cNvSpPr txBox="1">
            <a:spLocks/>
          </p:cNvSpPr>
          <p:nvPr/>
        </p:nvSpPr>
        <p:spPr>
          <a:xfrm>
            <a:off x="1798972" y="4909286"/>
            <a:ext cx="3879452" cy="8309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建议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：应该设计一些关于新建后保存的功能，并在文件总览处可以看到文件。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EBAA6C-DDD2-4F0B-AACB-1F5FD964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6" y="2211533"/>
            <a:ext cx="2433963" cy="4499863"/>
          </a:xfrm>
          <a:prstGeom prst="rect">
            <a:avLst/>
          </a:prstGeom>
        </p:spPr>
      </p:pic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016712" y="397715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讨论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6466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1173414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2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、我的收藏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658129"/>
            <a:ext cx="8533748" cy="73840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的用户觉得这是个一般问题，收藏具备了应有的功能，但是缺少了一定的添加收藏的功能。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834053"/>
            <a:ext cx="3879452" cy="8309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：用户可以在我的收藏中查看到自己的收藏，并且可以根据自己当前的需求删除收藏文件。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：功能结构问题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B9D808C-CDC1-41BB-A163-E9184E716228}"/>
              </a:ext>
            </a:extLst>
          </p:cNvPr>
          <p:cNvSpPr txBox="1">
            <a:spLocks/>
          </p:cNvSpPr>
          <p:nvPr/>
        </p:nvSpPr>
        <p:spPr>
          <a:xfrm>
            <a:off x="1798972" y="5047786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建议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：应该设计相关添加收藏的按钮，并将对应的收藏文件添加到本页面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016712" y="397715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修改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A20A4-4978-482B-99D3-B503D75A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64" y="2138420"/>
            <a:ext cx="2488832" cy="45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63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991164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3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、共享文件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473527"/>
            <a:ext cx="8533748" cy="110761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的用户觉得这是个关键问题，虽说需要共享文件，但是只有好友之间的聊天框，无法对其共享本地文件，或是已收藏的文件。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834054"/>
            <a:ext cx="3879452" cy="8309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：用户可以在通讯录看到好友聊天框，但是并没有设计相关的点击以及共享文件的页面。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：功能结构问题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B9D808C-CDC1-41BB-A163-E9184E716228}"/>
              </a:ext>
            </a:extLst>
          </p:cNvPr>
          <p:cNvSpPr txBox="1">
            <a:spLocks/>
          </p:cNvSpPr>
          <p:nvPr/>
        </p:nvSpPr>
        <p:spPr>
          <a:xfrm>
            <a:off x="1798972" y="5047786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建议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：应该设计相关的共享文件页面，并且要实现相关的共享文件的操作。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263600" y="293231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讨论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8089FD-17F0-436D-B1E5-17BE6104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66" y="2271352"/>
            <a:ext cx="2414152" cy="44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3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1082112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4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、搜索</a:t>
            </a: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/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添加好友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658129"/>
            <a:ext cx="8533748" cy="73840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的用户觉得这是个重要问题，用户表示，虽然有搜索添加的搜索框，但是搜索框不能搜索，也不能输入一些检索信息。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834055"/>
            <a:ext cx="3879452" cy="8309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：用户可以根据通讯录等入口到达搜索处，但是不能对搜索框进行使用。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：功能结构问题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B9D808C-CDC1-41BB-A163-E9184E716228}"/>
              </a:ext>
            </a:extLst>
          </p:cNvPr>
          <p:cNvSpPr txBox="1">
            <a:spLocks/>
          </p:cNvSpPr>
          <p:nvPr/>
        </p:nvSpPr>
        <p:spPr>
          <a:xfrm>
            <a:off x="1798972" y="5047786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建议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：应该设计相关的可允许的搜索输入。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263600" y="293231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讨论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380D30-9153-4057-867B-E917B5CD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71" y="2396536"/>
            <a:ext cx="2411383" cy="43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2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1084815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5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、文件清理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658129"/>
            <a:ext cx="8533748" cy="73840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的用户觉得这是个优良设计，用户表示可以根据自己的需求删除相应的文件。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972554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：用户可以在首页进入到文件清理页面进行清理相关的文件。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：优良设计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263600" y="293231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忽略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9DDCB8-B6C3-41B6-B497-7D1116C9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86" y="2121408"/>
            <a:ext cx="2503799" cy="44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362193" y="2932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C890236-4488-454C-B8D5-46EDF2457511}"/>
              </a:ext>
            </a:extLst>
          </p:cNvPr>
          <p:cNvSpPr txBox="1">
            <a:spLocks/>
          </p:cNvSpPr>
          <p:nvPr/>
        </p:nvSpPr>
        <p:spPr>
          <a:xfrm>
            <a:off x="1107077" y="1000917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6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、最近查看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45EC11B-4424-4D03-9910-76A05A188368}"/>
              </a:ext>
            </a:extLst>
          </p:cNvPr>
          <p:cNvSpPr txBox="1">
            <a:spLocks/>
          </p:cNvSpPr>
          <p:nvPr/>
        </p:nvSpPr>
        <p:spPr>
          <a:xfrm>
            <a:off x="1798972" y="1473527"/>
            <a:ext cx="8533748" cy="110761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的用户觉得这是个一般问题，用户表示最近查看可以帮助到自己查看到最近点开的文件，但是并没有那个页面能导致这个最近查看的增加。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97D03B9-ADCF-4F4B-9CCC-F5BF7917DC97}"/>
              </a:ext>
            </a:extLst>
          </p:cNvPr>
          <p:cNvSpPr txBox="1">
            <a:spLocks/>
          </p:cNvSpPr>
          <p:nvPr/>
        </p:nvSpPr>
        <p:spPr>
          <a:xfrm>
            <a:off x="1798972" y="2972554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：用户可以在首页直接进入到最近查看观看自己已查看的文件。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0896F85-B3FE-4153-B500-701A92CA51BF}"/>
              </a:ext>
            </a:extLst>
          </p:cNvPr>
          <p:cNvSpPr txBox="1">
            <a:spLocks/>
          </p:cNvSpPr>
          <p:nvPr/>
        </p:nvSpPr>
        <p:spPr>
          <a:xfrm>
            <a:off x="1798972" y="4102565"/>
            <a:ext cx="3586844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问题类型</a:t>
            </a: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：交互设计问题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B9D808C-CDC1-41BB-A163-E9184E716228}"/>
              </a:ext>
            </a:extLst>
          </p:cNvPr>
          <p:cNvSpPr txBox="1">
            <a:spLocks/>
          </p:cNvSpPr>
          <p:nvPr/>
        </p:nvSpPr>
        <p:spPr>
          <a:xfrm>
            <a:off x="1798972" y="5047786"/>
            <a:ext cx="3879452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建议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：应该设计相关的交互页面使得文件载入时在最近查看中增加该文件。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Shape 193">
            <a:extLst>
              <a:ext uri="{FF2B5EF4-FFF2-40B4-BE49-F238E27FC236}">
                <a16:creationId xmlns:a16="http://schemas.microsoft.com/office/drawing/2014/main" id="{1D3ECB5F-8581-4823-B323-E597CAE86F95}"/>
              </a:ext>
            </a:extLst>
          </p:cNvPr>
          <p:cNvSpPr/>
          <p:nvPr/>
        </p:nvSpPr>
        <p:spPr>
          <a:xfrm>
            <a:off x="9263600" y="293231"/>
            <a:ext cx="1260413" cy="12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r>
              <a:rPr lang="zh-CN" altLang="en-US" sz="1850" cap="none" dirty="0">
                <a:solidFill>
                  <a:schemeClr val="bg1"/>
                </a:solidFill>
                <a:latin typeface="印品黑体" panose="00000500000000000000" pitchFamily="2" charset="-122"/>
                <a:ea typeface="+mn-ea"/>
                <a:cs typeface="+mn-ea"/>
                <a:sym typeface="+mn-lt"/>
              </a:rPr>
              <a:t>修改</a:t>
            </a:r>
            <a:endParaRPr lang="en-US" sz="1850" cap="none" dirty="0">
              <a:solidFill>
                <a:schemeClr val="bg1"/>
              </a:solidFill>
              <a:latin typeface="印品黑体" panose="00000500000000000000" pitchFamily="2" charset="-122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C1E1C-6C5C-4C2F-BD18-5615DA88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18" y="2205113"/>
            <a:ext cx="2257180" cy="41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1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542001" y="37881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总结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77131" y="2782669"/>
            <a:ext cx="2037737" cy="646331"/>
          </a:xfrm>
          <a:prstGeom prst="rect">
            <a:avLst/>
          </a:prstGeom>
          <a:noFill/>
          <a:effectLst>
            <a:reflection stA="62000" endPos="54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i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1263826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88008" y="17466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测试总结：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31B053-4771-4060-9A1A-E32A34E9FF34}"/>
              </a:ext>
            </a:extLst>
          </p:cNvPr>
          <p:cNvSpPr txBox="1"/>
          <p:nvPr/>
        </p:nvSpPr>
        <p:spPr>
          <a:xfrm>
            <a:off x="5593298" y="2932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02A1CF-9DFC-4456-A108-1B51663B64BD}"/>
              </a:ext>
            </a:extLst>
          </p:cNvPr>
          <p:cNvSpPr txBox="1"/>
          <p:nvPr/>
        </p:nvSpPr>
        <p:spPr>
          <a:xfrm>
            <a:off x="3180998" y="2566598"/>
            <a:ext cx="703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整体印象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功能优缺点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操作优缺点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正式上市后，会不会使用该软件？原因？</a:t>
            </a:r>
          </a:p>
        </p:txBody>
      </p:sp>
    </p:spTree>
    <p:extLst>
      <p:ext uri="{BB962C8B-B14F-4D97-AF65-F5344CB8AC3E}">
        <p14:creationId xmlns:p14="http://schemas.microsoft.com/office/powerpoint/2010/main" val="1710954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圆角矩形​​ 10"/>
          <p:cNvSpPr>
            <a:spLocks noChangeArrowheads="1"/>
          </p:cNvSpPr>
          <p:nvPr/>
        </p:nvSpPr>
        <p:spPr bwMode="auto">
          <a:xfrm>
            <a:off x="8406893" y="1168804"/>
            <a:ext cx="641426" cy="64077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lt1"/>
                </a:solidFill>
                <a:latin typeface="印品黑体" panose="00000500000000000000" pitchFamily="2" charset="-122"/>
                <a:cs typeface="+mn-ea"/>
                <a:sym typeface="+mn-lt"/>
              </a:rPr>
              <a:t>1</a:t>
            </a:r>
            <a:endParaRPr lang="zh-CN" altLang="en-US" sz="3200" dirty="0">
              <a:solidFill>
                <a:schemeClr val="lt1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" y="29205"/>
            <a:ext cx="4409447" cy="5659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9"/>
          <a:stretch/>
        </p:blipFill>
        <p:spPr>
          <a:xfrm>
            <a:off x="-215677" y="4828721"/>
            <a:ext cx="12623353" cy="20292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06893" y="2081432"/>
            <a:ext cx="553998" cy="474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28" name="圆角矩形​​ 10"/>
          <p:cNvSpPr>
            <a:spLocks noChangeArrowheads="1"/>
          </p:cNvSpPr>
          <p:nvPr/>
        </p:nvSpPr>
        <p:spPr bwMode="auto">
          <a:xfrm>
            <a:off x="7071579" y="1168804"/>
            <a:ext cx="641426" cy="64077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lt1"/>
                </a:solidFill>
                <a:latin typeface="印品黑体" panose="00000500000000000000" pitchFamily="2" charset="-122"/>
                <a:cs typeface="+mn-ea"/>
                <a:sym typeface="+mn-lt"/>
              </a:rPr>
              <a:t>2</a:t>
            </a:r>
            <a:endParaRPr lang="zh-CN" altLang="en-US" sz="3200" dirty="0">
              <a:solidFill>
                <a:schemeClr val="lt1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71579" y="2081432"/>
            <a:ext cx="553998" cy="474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主要结果</a:t>
            </a:r>
          </a:p>
        </p:txBody>
      </p:sp>
      <p:sp>
        <p:nvSpPr>
          <p:cNvPr id="30" name="圆角矩形​​ 10"/>
          <p:cNvSpPr>
            <a:spLocks noChangeArrowheads="1"/>
          </p:cNvSpPr>
          <p:nvPr/>
        </p:nvSpPr>
        <p:spPr bwMode="auto">
          <a:xfrm>
            <a:off x="5619817" y="1168804"/>
            <a:ext cx="641426" cy="64077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lt1"/>
                </a:solidFill>
                <a:latin typeface="印品黑体" panose="00000500000000000000" pitchFamily="2" charset="-122"/>
                <a:cs typeface="+mn-ea"/>
                <a:sym typeface="+mn-lt"/>
              </a:rPr>
              <a:t>3</a:t>
            </a:r>
            <a:endParaRPr lang="zh-CN" altLang="en-US" sz="3200" dirty="0">
              <a:solidFill>
                <a:schemeClr val="lt1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19817" y="2081432"/>
            <a:ext cx="553998" cy="474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印品黑体" panose="00000500000000000000" pitchFamily="2" charset="-122"/>
                <a:cs typeface="+mn-ea"/>
                <a:sym typeface="+mn-lt"/>
              </a:rPr>
              <a:t>测试任务结果分析</a:t>
            </a:r>
          </a:p>
        </p:txBody>
      </p:sp>
      <p:sp>
        <p:nvSpPr>
          <p:cNvPr id="32" name="圆角矩形​​ 10"/>
          <p:cNvSpPr>
            <a:spLocks noChangeArrowheads="1"/>
          </p:cNvSpPr>
          <p:nvPr/>
        </p:nvSpPr>
        <p:spPr bwMode="auto">
          <a:xfrm>
            <a:off x="4294998" y="1168804"/>
            <a:ext cx="641426" cy="64077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lt1"/>
                </a:solidFill>
                <a:latin typeface="印品黑体" panose="00000500000000000000" pitchFamily="2" charset="-122"/>
                <a:cs typeface="+mn-ea"/>
                <a:sym typeface="+mn-lt"/>
              </a:rPr>
              <a:t>4</a:t>
            </a:r>
            <a:endParaRPr lang="zh-CN" altLang="en-US" sz="3200" dirty="0">
              <a:solidFill>
                <a:schemeClr val="lt1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94998" y="2081432"/>
            <a:ext cx="553998" cy="474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总结、附录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1339684" y="173256"/>
            <a:ext cx="738664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目录</a:t>
            </a:r>
            <a:r>
              <a:rPr lang="en-US" altLang="zh-CN" sz="36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/contents</a:t>
            </a:r>
            <a:endParaRPr lang="zh-CN" altLang="en-US" sz="3600" b="1" dirty="0">
              <a:solidFill>
                <a:schemeClr val="accent2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30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28" grpId="0" animBg="1"/>
      <p:bldP spid="30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4997784" y="293231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1.</a:t>
            </a: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整体印象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D0E197-163C-4D0E-A996-40080F23F0C5}"/>
              </a:ext>
            </a:extLst>
          </p:cNvPr>
          <p:cNvSpPr txBox="1"/>
          <p:nvPr/>
        </p:nvSpPr>
        <p:spPr>
          <a:xfrm>
            <a:off x="1481359" y="1304726"/>
            <a:ext cx="7032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用户表示该软件颜色搭配较为不妥，页面设计比较粗糙，且图标选取不生动。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FB6099-0298-420C-962D-5D4BE32A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8" y="1828800"/>
            <a:ext cx="2539613" cy="4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43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4792600" y="293231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2.</a:t>
            </a: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功能优缺点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D0E197-163C-4D0E-A996-40080F23F0C5}"/>
              </a:ext>
            </a:extLst>
          </p:cNvPr>
          <p:cNvSpPr txBox="1"/>
          <p:nvPr/>
        </p:nvSpPr>
        <p:spPr>
          <a:xfrm>
            <a:off x="1481359" y="1304726"/>
            <a:ext cx="7032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优点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：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用户表示该软件逻辑结构清晰，跳转页面较为迅捷，各个页面均展示无误。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缺点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：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添加文件等重要功能有缺陷没有完成具体的功能业务。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BE7B8-6D47-4A1F-B7CB-3F868001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209" y="585618"/>
            <a:ext cx="3132091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0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4792600" y="293231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3.</a:t>
            </a: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操作优缺点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D0E197-163C-4D0E-A996-40080F23F0C5}"/>
              </a:ext>
            </a:extLst>
          </p:cNvPr>
          <p:cNvSpPr txBox="1"/>
          <p:nvPr/>
        </p:nvSpPr>
        <p:spPr>
          <a:xfrm>
            <a:off x="1481359" y="1313870"/>
            <a:ext cx="7032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优点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：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用户表示软件操作起来很方便且容易上手，页面切换没有故障，并且操作简易没有多余无关的操作，已有的功能用起来很方便。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缺点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：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操作已有的功能方便但是太单调，如果再多一些生动有趣的切换效果即可。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BE7B8-6D47-4A1F-B7CB-3F868001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209" y="585618"/>
            <a:ext cx="3132091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1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125203" y="293231"/>
            <a:ext cx="7941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4.</a:t>
            </a: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正式上市后，会不会使用该软件？原因？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D0E197-163C-4D0E-A996-40080F23F0C5}"/>
              </a:ext>
            </a:extLst>
          </p:cNvPr>
          <p:cNvSpPr txBox="1"/>
          <p:nvPr/>
        </p:nvSpPr>
        <p:spPr>
          <a:xfrm>
            <a:off x="2579575" y="1670486"/>
            <a:ext cx="7032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1/1</a:t>
            </a: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用户表示会用这个软件，因为这个软件初衷是为了用户传输文件方便而构建，所以功能可以慢慢的改善，升级、优化。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原因：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软件虽然功能不够完善，但是还是会趋于完善的地方改进，所以还是会选择使用该款软件，比较重要的点还是简易、容易上手。</a:t>
            </a:r>
            <a:endParaRPr lang="en-US" altLang="zh-CN" sz="2400" dirty="0">
              <a:solidFill>
                <a:schemeClr val="tx2"/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382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961777" y="26725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77131" y="1934906"/>
            <a:ext cx="2037737" cy="646331"/>
          </a:xfrm>
          <a:prstGeom prst="rect">
            <a:avLst/>
          </a:prstGeom>
          <a:noFill/>
          <a:effectLst>
            <a:reflection stA="62000" endPos="54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i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2226348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/>
          <p:nvPr/>
        </p:nvGrpSpPr>
        <p:grpSpPr>
          <a:xfrm>
            <a:off x="4663122" y="1868168"/>
            <a:ext cx="858804" cy="966540"/>
            <a:chOff x="6612370" y="1798593"/>
            <a:chExt cx="859028" cy="966792"/>
          </a:xfrm>
        </p:grpSpPr>
        <p:sp>
          <p:nvSpPr>
            <p:cNvPr id="10" name="Hexagon 69"/>
            <p:cNvSpPr/>
            <p:nvPr/>
          </p:nvSpPr>
          <p:spPr>
            <a:xfrm rot="16200000">
              <a:off x="6558488" y="1852475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 100"/>
            <p:cNvSpPr>
              <a:spLocks noEditPoints="1"/>
            </p:cNvSpPr>
            <p:nvPr/>
          </p:nvSpPr>
          <p:spPr bwMode="auto">
            <a:xfrm>
              <a:off x="6878205" y="2133096"/>
              <a:ext cx="327357" cy="329623"/>
            </a:xfrm>
            <a:custGeom>
              <a:avLst/>
              <a:gdLst>
                <a:gd name="T0" fmla="*/ 487 w 579"/>
                <a:gd name="T1" fmla="*/ 15 h 583"/>
                <a:gd name="T2" fmla="*/ 480 w 579"/>
                <a:gd name="T3" fmla="*/ 10 h 583"/>
                <a:gd name="T4" fmla="*/ 463 w 579"/>
                <a:gd name="T5" fmla="*/ 2 h 583"/>
                <a:gd name="T6" fmla="*/ 454 w 579"/>
                <a:gd name="T7" fmla="*/ 0 h 583"/>
                <a:gd name="T8" fmla="*/ 436 w 579"/>
                <a:gd name="T9" fmla="*/ 4 h 583"/>
                <a:gd name="T10" fmla="*/ 419 w 579"/>
                <a:gd name="T11" fmla="*/ 15 h 583"/>
                <a:gd name="T12" fmla="*/ 368 w 579"/>
                <a:gd name="T13" fmla="*/ 67 h 583"/>
                <a:gd name="T14" fmla="*/ 351 w 579"/>
                <a:gd name="T15" fmla="*/ 67 h 583"/>
                <a:gd name="T16" fmla="*/ 336 w 579"/>
                <a:gd name="T17" fmla="*/ 74 h 583"/>
                <a:gd name="T18" fmla="*/ 314 w 579"/>
                <a:gd name="T19" fmla="*/ 96 h 583"/>
                <a:gd name="T20" fmla="*/ 307 w 579"/>
                <a:gd name="T21" fmla="*/ 113 h 583"/>
                <a:gd name="T22" fmla="*/ 309 w 579"/>
                <a:gd name="T23" fmla="*/ 129 h 583"/>
                <a:gd name="T24" fmla="*/ 59 w 579"/>
                <a:gd name="T25" fmla="*/ 381 h 583"/>
                <a:gd name="T26" fmla="*/ 57 w 579"/>
                <a:gd name="T27" fmla="*/ 383 h 583"/>
                <a:gd name="T28" fmla="*/ 55 w 579"/>
                <a:gd name="T29" fmla="*/ 386 h 583"/>
                <a:gd name="T30" fmla="*/ 6 w 579"/>
                <a:gd name="T31" fmla="*/ 535 h 583"/>
                <a:gd name="T32" fmla="*/ 0 w 579"/>
                <a:gd name="T33" fmla="*/ 550 h 583"/>
                <a:gd name="T34" fmla="*/ 0 w 579"/>
                <a:gd name="T35" fmla="*/ 552 h 583"/>
                <a:gd name="T36" fmla="*/ 2 w 579"/>
                <a:gd name="T37" fmla="*/ 570 h 583"/>
                <a:gd name="T38" fmla="*/ 6 w 579"/>
                <a:gd name="T39" fmla="*/ 574 h 583"/>
                <a:gd name="T40" fmla="*/ 9 w 579"/>
                <a:gd name="T41" fmla="*/ 577 h 583"/>
                <a:gd name="T42" fmla="*/ 18 w 579"/>
                <a:gd name="T43" fmla="*/ 583 h 583"/>
                <a:gd name="T44" fmla="*/ 29 w 579"/>
                <a:gd name="T45" fmla="*/ 583 h 583"/>
                <a:gd name="T46" fmla="*/ 31 w 579"/>
                <a:gd name="T47" fmla="*/ 583 h 583"/>
                <a:gd name="T48" fmla="*/ 195 w 579"/>
                <a:gd name="T49" fmla="*/ 530 h 583"/>
                <a:gd name="T50" fmla="*/ 200 w 579"/>
                <a:gd name="T51" fmla="*/ 526 h 583"/>
                <a:gd name="T52" fmla="*/ 452 w 579"/>
                <a:gd name="T53" fmla="*/ 274 h 583"/>
                <a:gd name="T54" fmla="*/ 463 w 579"/>
                <a:gd name="T55" fmla="*/ 276 h 583"/>
                <a:gd name="T56" fmla="*/ 469 w 579"/>
                <a:gd name="T57" fmla="*/ 276 h 583"/>
                <a:gd name="T58" fmla="*/ 480 w 579"/>
                <a:gd name="T59" fmla="*/ 271 h 583"/>
                <a:gd name="T60" fmla="*/ 505 w 579"/>
                <a:gd name="T61" fmla="*/ 245 h 583"/>
                <a:gd name="T62" fmla="*/ 511 w 579"/>
                <a:gd name="T63" fmla="*/ 237 h 583"/>
                <a:gd name="T64" fmla="*/ 515 w 579"/>
                <a:gd name="T65" fmla="*/ 221 h 583"/>
                <a:gd name="T66" fmla="*/ 564 w 579"/>
                <a:gd name="T67" fmla="*/ 162 h 583"/>
                <a:gd name="T68" fmla="*/ 571 w 579"/>
                <a:gd name="T69" fmla="*/ 155 h 583"/>
                <a:gd name="T70" fmla="*/ 579 w 579"/>
                <a:gd name="T71" fmla="*/ 136 h 583"/>
                <a:gd name="T72" fmla="*/ 579 w 579"/>
                <a:gd name="T73" fmla="*/ 118 h 583"/>
                <a:gd name="T74" fmla="*/ 571 w 579"/>
                <a:gd name="T75" fmla="*/ 101 h 583"/>
                <a:gd name="T76" fmla="*/ 566 w 579"/>
                <a:gd name="T77" fmla="*/ 92 h 583"/>
                <a:gd name="T78" fmla="*/ 153 w 579"/>
                <a:gd name="T79" fmla="*/ 452 h 583"/>
                <a:gd name="T80" fmla="*/ 432 w 579"/>
                <a:gd name="T81" fmla="*/ 254 h 583"/>
                <a:gd name="T82" fmla="*/ 369 w 579"/>
                <a:gd name="T83" fmla="*/ 193 h 583"/>
                <a:gd name="T84" fmla="*/ 90 w 579"/>
                <a:gd name="T85" fmla="*/ 390 h 583"/>
                <a:gd name="T86" fmla="*/ 369 w 579"/>
                <a:gd name="T87" fmla="*/ 193 h 583"/>
                <a:gd name="T88" fmla="*/ 42 w 579"/>
                <a:gd name="T89" fmla="*/ 522 h 583"/>
                <a:gd name="T90" fmla="*/ 165 w 579"/>
                <a:gd name="T91" fmla="*/ 508 h 583"/>
                <a:gd name="T92" fmla="*/ 469 w 579"/>
                <a:gd name="T93" fmla="*/ 243 h 583"/>
                <a:gd name="T94" fmla="*/ 467 w 579"/>
                <a:gd name="T95" fmla="*/ 241 h 583"/>
                <a:gd name="T96" fmla="*/ 344 w 579"/>
                <a:gd name="T97" fmla="*/ 116 h 583"/>
                <a:gd name="T98" fmla="*/ 357 w 579"/>
                <a:gd name="T99" fmla="*/ 94 h 583"/>
                <a:gd name="T100" fmla="*/ 483 w 579"/>
                <a:gd name="T101" fmla="*/ 221 h 583"/>
                <a:gd name="T102" fmla="*/ 487 w 579"/>
                <a:gd name="T103" fmla="*/ 223 h 583"/>
                <a:gd name="T104" fmla="*/ 544 w 579"/>
                <a:gd name="T105" fmla="*/ 142 h 583"/>
                <a:gd name="T106" fmla="*/ 390 w 579"/>
                <a:gd name="T107" fmla="*/ 87 h 583"/>
                <a:gd name="T108" fmla="*/ 439 w 579"/>
                <a:gd name="T109" fmla="*/ 37 h 583"/>
                <a:gd name="T110" fmla="*/ 454 w 579"/>
                <a:gd name="T111" fmla="*/ 32 h 583"/>
                <a:gd name="T112" fmla="*/ 467 w 579"/>
                <a:gd name="T113" fmla="*/ 37 h 583"/>
                <a:gd name="T114" fmla="*/ 544 w 579"/>
                <a:gd name="T115" fmla="*/ 114 h 583"/>
                <a:gd name="T116" fmla="*/ 549 w 579"/>
                <a:gd name="T117" fmla="*/ 127 h 583"/>
                <a:gd name="T118" fmla="*/ 544 w 579"/>
                <a:gd name="T119" fmla="*/ 142 h 583"/>
                <a:gd name="T120" fmla="*/ 544 w 579"/>
                <a:gd name="T121" fmla="*/ 14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9" h="583">
                  <a:moveTo>
                    <a:pt x="566" y="92"/>
                  </a:moveTo>
                  <a:lnTo>
                    <a:pt x="487" y="15"/>
                  </a:lnTo>
                  <a:lnTo>
                    <a:pt x="487" y="15"/>
                  </a:lnTo>
                  <a:lnTo>
                    <a:pt x="480" y="10"/>
                  </a:lnTo>
                  <a:lnTo>
                    <a:pt x="472" y="4"/>
                  </a:lnTo>
                  <a:lnTo>
                    <a:pt x="463" y="2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45" y="2"/>
                  </a:lnTo>
                  <a:lnTo>
                    <a:pt x="436" y="4"/>
                  </a:lnTo>
                  <a:lnTo>
                    <a:pt x="426" y="10"/>
                  </a:lnTo>
                  <a:lnTo>
                    <a:pt x="419" y="15"/>
                  </a:lnTo>
                  <a:lnTo>
                    <a:pt x="368" y="67"/>
                  </a:lnTo>
                  <a:lnTo>
                    <a:pt x="368" y="67"/>
                  </a:lnTo>
                  <a:lnTo>
                    <a:pt x="360" y="67"/>
                  </a:lnTo>
                  <a:lnTo>
                    <a:pt x="351" y="67"/>
                  </a:lnTo>
                  <a:lnTo>
                    <a:pt x="344" y="68"/>
                  </a:lnTo>
                  <a:lnTo>
                    <a:pt x="336" y="74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09" y="103"/>
                  </a:lnTo>
                  <a:lnTo>
                    <a:pt x="307" y="113"/>
                  </a:lnTo>
                  <a:lnTo>
                    <a:pt x="307" y="122"/>
                  </a:lnTo>
                  <a:lnTo>
                    <a:pt x="309" y="129"/>
                  </a:lnTo>
                  <a:lnTo>
                    <a:pt x="59" y="381"/>
                  </a:lnTo>
                  <a:lnTo>
                    <a:pt x="59" y="381"/>
                  </a:lnTo>
                  <a:lnTo>
                    <a:pt x="57" y="383"/>
                  </a:lnTo>
                  <a:lnTo>
                    <a:pt x="57" y="383"/>
                  </a:lnTo>
                  <a:lnTo>
                    <a:pt x="57" y="383"/>
                  </a:lnTo>
                  <a:lnTo>
                    <a:pt x="55" y="386"/>
                  </a:lnTo>
                  <a:lnTo>
                    <a:pt x="11" y="522"/>
                  </a:lnTo>
                  <a:lnTo>
                    <a:pt x="6" y="535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63"/>
                  </a:lnTo>
                  <a:lnTo>
                    <a:pt x="2" y="570"/>
                  </a:lnTo>
                  <a:lnTo>
                    <a:pt x="2" y="570"/>
                  </a:lnTo>
                  <a:lnTo>
                    <a:pt x="6" y="574"/>
                  </a:lnTo>
                  <a:lnTo>
                    <a:pt x="6" y="574"/>
                  </a:lnTo>
                  <a:lnTo>
                    <a:pt x="9" y="577"/>
                  </a:lnTo>
                  <a:lnTo>
                    <a:pt x="13" y="581"/>
                  </a:lnTo>
                  <a:lnTo>
                    <a:pt x="18" y="583"/>
                  </a:lnTo>
                  <a:lnTo>
                    <a:pt x="24" y="583"/>
                  </a:lnTo>
                  <a:lnTo>
                    <a:pt x="29" y="583"/>
                  </a:lnTo>
                  <a:lnTo>
                    <a:pt x="29" y="583"/>
                  </a:lnTo>
                  <a:lnTo>
                    <a:pt x="31" y="583"/>
                  </a:lnTo>
                  <a:lnTo>
                    <a:pt x="52" y="576"/>
                  </a:lnTo>
                  <a:lnTo>
                    <a:pt x="195" y="530"/>
                  </a:lnTo>
                  <a:lnTo>
                    <a:pt x="195" y="530"/>
                  </a:lnTo>
                  <a:lnTo>
                    <a:pt x="200" y="526"/>
                  </a:lnTo>
                  <a:lnTo>
                    <a:pt x="452" y="274"/>
                  </a:lnTo>
                  <a:lnTo>
                    <a:pt x="452" y="274"/>
                  </a:lnTo>
                  <a:lnTo>
                    <a:pt x="458" y="276"/>
                  </a:lnTo>
                  <a:lnTo>
                    <a:pt x="463" y="276"/>
                  </a:lnTo>
                  <a:lnTo>
                    <a:pt x="463" y="276"/>
                  </a:lnTo>
                  <a:lnTo>
                    <a:pt x="469" y="276"/>
                  </a:lnTo>
                  <a:lnTo>
                    <a:pt x="474" y="274"/>
                  </a:lnTo>
                  <a:lnTo>
                    <a:pt x="480" y="271"/>
                  </a:lnTo>
                  <a:lnTo>
                    <a:pt x="483" y="267"/>
                  </a:lnTo>
                  <a:lnTo>
                    <a:pt x="505" y="245"/>
                  </a:lnTo>
                  <a:lnTo>
                    <a:pt x="505" y="245"/>
                  </a:lnTo>
                  <a:lnTo>
                    <a:pt x="511" y="237"/>
                  </a:lnTo>
                  <a:lnTo>
                    <a:pt x="515" y="230"/>
                  </a:lnTo>
                  <a:lnTo>
                    <a:pt x="515" y="221"/>
                  </a:lnTo>
                  <a:lnTo>
                    <a:pt x="513" y="214"/>
                  </a:lnTo>
                  <a:lnTo>
                    <a:pt x="564" y="162"/>
                  </a:lnTo>
                  <a:lnTo>
                    <a:pt x="564" y="162"/>
                  </a:lnTo>
                  <a:lnTo>
                    <a:pt x="571" y="155"/>
                  </a:lnTo>
                  <a:lnTo>
                    <a:pt x="575" y="146"/>
                  </a:lnTo>
                  <a:lnTo>
                    <a:pt x="579" y="136"/>
                  </a:lnTo>
                  <a:lnTo>
                    <a:pt x="579" y="127"/>
                  </a:lnTo>
                  <a:lnTo>
                    <a:pt x="579" y="118"/>
                  </a:lnTo>
                  <a:lnTo>
                    <a:pt x="577" y="109"/>
                  </a:lnTo>
                  <a:lnTo>
                    <a:pt x="571" y="101"/>
                  </a:lnTo>
                  <a:lnTo>
                    <a:pt x="566" y="92"/>
                  </a:lnTo>
                  <a:lnTo>
                    <a:pt x="566" y="92"/>
                  </a:lnTo>
                  <a:close/>
                  <a:moveTo>
                    <a:pt x="193" y="493"/>
                  </a:moveTo>
                  <a:lnTo>
                    <a:pt x="153" y="452"/>
                  </a:lnTo>
                  <a:lnTo>
                    <a:pt x="391" y="214"/>
                  </a:lnTo>
                  <a:lnTo>
                    <a:pt x="432" y="254"/>
                  </a:lnTo>
                  <a:lnTo>
                    <a:pt x="193" y="493"/>
                  </a:lnTo>
                  <a:close/>
                  <a:moveTo>
                    <a:pt x="369" y="193"/>
                  </a:moveTo>
                  <a:lnTo>
                    <a:pt x="131" y="432"/>
                  </a:lnTo>
                  <a:lnTo>
                    <a:pt x="90" y="390"/>
                  </a:lnTo>
                  <a:lnTo>
                    <a:pt x="329" y="153"/>
                  </a:lnTo>
                  <a:lnTo>
                    <a:pt x="369" y="193"/>
                  </a:lnTo>
                  <a:close/>
                  <a:moveTo>
                    <a:pt x="61" y="542"/>
                  </a:moveTo>
                  <a:lnTo>
                    <a:pt x="42" y="522"/>
                  </a:lnTo>
                  <a:lnTo>
                    <a:pt x="75" y="418"/>
                  </a:lnTo>
                  <a:lnTo>
                    <a:pt x="165" y="508"/>
                  </a:lnTo>
                  <a:lnTo>
                    <a:pt x="61" y="542"/>
                  </a:lnTo>
                  <a:close/>
                  <a:moveTo>
                    <a:pt x="469" y="243"/>
                  </a:moveTo>
                  <a:lnTo>
                    <a:pt x="469" y="243"/>
                  </a:lnTo>
                  <a:lnTo>
                    <a:pt x="467" y="241"/>
                  </a:lnTo>
                  <a:lnTo>
                    <a:pt x="344" y="116"/>
                  </a:lnTo>
                  <a:lnTo>
                    <a:pt x="344" y="116"/>
                  </a:lnTo>
                  <a:lnTo>
                    <a:pt x="340" y="113"/>
                  </a:lnTo>
                  <a:lnTo>
                    <a:pt x="357" y="94"/>
                  </a:lnTo>
                  <a:lnTo>
                    <a:pt x="358" y="96"/>
                  </a:lnTo>
                  <a:lnTo>
                    <a:pt x="483" y="221"/>
                  </a:lnTo>
                  <a:lnTo>
                    <a:pt x="483" y="221"/>
                  </a:lnTo>
                  <a:lnTo>
                    <a:pt x="487" y="223"/>
                  </a:lnTo>
                  <a:lnTo>
                    <a:pt x="469" y="243"/>
                  </a:lnTo>
                  <a:close/>
                  <a:moveTo>
                    <a:pt x="544" y="142"/>
                  </a:moveTo>
                  <a:lnTo>
                    <a:pt x="494" y="192"/>
                  </a:lnTo>
                  <a:lnTo>
                    <a:pt x="390" y="87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47" y="32"/>
                  </a:lnTo>
                  <a:lnTo>
                    <a:pt x="454" y="32"/>
                  </a:lnTo>
                  <a:lnTo>
                    <a:pt x="461" y="32"/>
                  </a:lnTo>
                  <a:lnTo>
                    <a:pt x="467" y="37"/>
                  </a:lnTo>
                  <a:lnTo>
                    <a:pt x="544" y="114"/>
                  </a:lnTo>
                  <a:lnTo>
                    <a:pt x="544" y="114"/>
                  </a:lnTo>
                  <a:lnTo>
                    <a:pt x="549" y="120"/>
                  </a:lnTo>
                  <a:lnTo>
                    <a:pt x="549" y="127"/>
                  </a:lnTo>
                  <a:lnTo>
                    <a:pt x="549" y="135"/>
                  </a:lnTo>
                  <a:lnTo>
                    <a:pt x="544" y="142"/>
                  </a:lnTo>
                  <a:lnTo>
                    <a:pt x="544" y="142"/>
                  </a:lnTo>
                  <a:close/>
                  <a:moveTo>
                    <a:pt x="544" y="142"/>
                  </a:moveTo>
                  <a:lnTo>
                    <a:pt x="544" y="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2" name="Text Placeholder 14"/>
          <p:cNvSpPr txBox="1">
            <a:spLocks/>
          </p:cNvSpPr>
          <p:nvPr/>
        </p:nvSpPr>
        <p:spPr>
          <a:xfrm>
            <a:off x="5757178" y="2243575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添加文件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>
            <a:off x="5757178" y="3528864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文件清理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6" name="Text Placeholder 14"/>
          <p:cNvSpPr txBox="1">
            <a:spLocks/>
          </p:cNvSpPr>
          <p:nvPr/>
        </p:nvSpPr>
        <p:spPr>
          <a:xfrm>
            <a:off x="5757178" y="4888588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共享文件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8" name="Group 4"/>
          <p:cNvGrpSpPr/>
          <p:nvPr/>
        </p:nvGrpSpPr>
        <p:grpSpPr>
          <a:xfrm>
            <a:off x="4681441" y="3249376"/>
            <a:ext cx="858804" cy="966540"/>
            <a:chOff x="7427629" y="3395454"/>
            <a:chExt cx="859028" cy="966792"/>
          </a:xfrm>
        </p:grpSpPr>
        <p:sp>
          <p:nvSpPr>
            <p:cNvPr id="19" name="Hexagon 93"/>
            <p:cNvSpPr/>
            <p:nvPr/>
          </p:nvSpPr>
          <p:spPr>
            <a:xfrm rot="16200000">
              <a:off x="7373747" y="3449336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Freeform 655"/>
            <p:cNvSpPr>
              <a:spLocks noEditPoints="1"/>
            </p:cNvSpPr>
            <p:nvPr/>
          </p:nvSpPr>
          <p:spPr bwMode="auto">
            <a:xfrm>
              <a:off x="7686550" y="3751438"/>
              <a:ext cx="363538" cy="339725"/>
            </a:xfrm>
            <a:custGeom>
              <a:avLst/>
              <a:gdLst>
                <a:gd name="T0" fmla="*/ 457 w 458"/>
                <a:gd name="T1" fmla="*/ 141 h 428"/>
                <a:gd name="T2" fmla="*/ 382 w 458"/>
                <a:gd name="T3" fmla="*/ 9 h 428"/>
                <a:gd name="T4" fmla="*/ 382 w 458"/>
                <a:gd name="T5" fmla="*/ 9 h 428"/>
                <a:gd name="T6" fmla="*/ 379 w 458"/>
                <a:gd name="T7" fmla="*/ 5 h 428"/>
                <a:gd name="T8" fmla="*/ 376 w 458"/>
                <a:gd name="T9" fmla="*/ 2 h 428"/>
                <a:gd name="T10" fmla="*/ 372 w 458"/>
                <a:gd name="T11" fmla="*/ 0 h 428"/>
                <a:gd name="T12" fmla="*/ 367 w 458"/>
                <a:gd name="T13" fmla="*/ 0 h 428"/>
                <a:gd name="T14" fmla="*/ 91 w 458"/>
                <a:gd name="T15" fmla="*/ 0 h 428"/>
                <a:gd name="T16" fmla="*/ 91 w 458"/>
                <a:gd name="T17" fmla="*/ 0 h 428"/>
                <a:gd name="T18" fmla="*/ 87 w 458"/>
                <a:gd name="T19" fmla="*/ 0 h 428"/>
                <a:gd name="T20" fmla="*/ 82 w 458"/>
                <a:gd name="T21" fmla="*/ 2 h 428"/>
                <a:gd name="T22" fmla="*/ 79 w 458"/>
                <a:gd name="T23" fmla="*/ 5 h 428"/>
                <a:gd name="T24" fmla="*/ 76 w 458"/>
                <a:gd name="T25" fmla="*/ 9 h 428"/>
                <a:gd name="T26" fmla="*/ 1 w 458"/>
                <a:gd name="T27" fmla="*/ 141 h 428"/>
                <a:gd name="T28" fmla="*/ 1 w 458"/>
                <a:gd name="T29" fmla="*/ 141 h 428"/>
                <a:gd name="T30" fmla="*/ 0 w 458"/>
                <a:gd name="T31" fmla="*/ 145 h 428"/>
                <a:gd name="T32" fmla="*/ 0 w 458"/>
                <a:gd name="T33" fmla="*/ 151 h 428"/>
                <a:gd name="T34" fmla="*/ 0 w 458"/>
                <a:gd name="T35" fmla="*/ 156 h 428"/>
                <a:gd name="T36" fmla="*/ 3 w 458"/>
                <a:gd name="T37" fmla="*/ 160 h 428"/>
                <a:gd name="T38" fmla="*/ 216 w 458"/>
                <a:gd name="T39" fmla="*/ 422 h 428"/>
                <a:gd name="T40" fmla="*/ 216 w 458"/>
                <a:gd name="T41" fmla="*/ 422 h 428"/>
                <a:gd name="T42" fmla="*/ 222 w 458"/>
                <a:gd name="T43" fmla="*/ 426 h 428"/>
                <a:gd name="T44" fmla="*/ 230 w 458"/>
                <a:gd name="T45" fmla="*/ 428 h 428"/>
                <a:gd name="T46" fmla="*/ 230 w 458"/>
                <a:gd name="T47" fmla="*/ 428 h 428"/>
                <a:gd name="T48" fmla="*/ 236 w 458"/>
                <a:gd name="T49" fmla="*/ 426 h 428"/>
                <a:gd name="T50" fmla="*/ 242 w 458"/>
                <a:gd name="T51" fmla="*/ 422 h 428"/>
                <a:gd name="T52" fmla="*/ 455 w 458"/>
                <a:gd name="T53" fmla="*/ 160 h 428"/>
                <a:gd name="T54" fmla="*/ 455 w 458"/>
                <a:gd name="T55" fmla="*/ 160 h 428"/>
                <a:gd name="T56" fmla="*/ 458 w 458"/>
                <a:gd name="T57" fmla="*/ 156 h 428"/>
                <a:gd name="T58" fmla="*/ 458 w 458"/>
                <a:gd name="T59" fmla="*/ 151 h 428"/>
                <a:gd name="T60" fmla="*/ 458 w 458"/>
                <a:gd name="T61" fmla="*/ 145 h 428"/>
                <a:gd name="T62" fmla="*/ 457 w 458"/>
                <a:gd name="T63" fmla="*/ 141 h 428"/>
                <a:gd name="T64" fmla="*/ 457 w 458"/>
                <a:gd name="T65" fmla="*/ 141 h 428"/>
                <a:gd name="T66" fmla="*/ 149 w 458"/>
                <a:gd name="T67" fmla="*/ 33 h 428"/>
                <a:gd name="T68" fmla="*/ 309 w 458"/>
                <a:gd name="T69" fmla="*/ 33 h 428"/>
                <a:gd name="T70" fmla="*/ 230 w 458"/>
                <a:gd name="T71" fmla="*/ 124 h 428"/>
                <a:gd name="T72" fmla="*/ 149 w 458"/>
                <a:gd name="T73" fmla="*/ 33 h 428"/>
                <a:gd name="T74" fmla="*/ 212 w 458"/>
                <a:gd name="T75" fmla="*/ 363 h 428"/>
                <a:gd name="T76" fmla="*/ 52 w 458"/>
                <a:gd name="T77" fmla="*/ 166 h 428"/>
                <a:gd name="T78" fmla="*/ 212 w 458"/>
                <a:gd name="T79" fmla="*/ 166 h 428"/>
                <a:gd name="T80" fmla="*/ 212 w 458"/>
                <a:gd name="T81" fmla="*/ 363 h 428"/>
                <a:gd name="T82" fmla="*/ 246 w 458"/>
                <a:gd name="T83" fmla="*/ 166 h 428"/>
                <a:gd name="T84" fmla="*/ 406 w 458"/>
                <a:gd name="T85" fmla="*/ 166 h 428"/>
                <a:gd name="T86" fmla="*/ 246 w 458"/>
                <a:gd name="T87" fmla="*/ 363 h 428"/>
                <a:gd name="T88" fmla="*/ 246 w 458"/>
                <a:gd name="T89" fmla="*/ 166 h 428"/>
                <a:gd name="T90" fmla="*/ 414 w 458"/>
                <a:gd name="T91" fmla="*/ 132 h 428"/>
                <a:gd name="T92" fmla="*/ 267 w 458"/>
                <a:gd name="T93" fmla="*/ 132 h 428"/>
                <a:gd name="T94" fmla="*/ 355 w 458"/>
                <a:gd name="T95" fmla="*/ 33 h 428"/>
                <a:gd name="T96" fmla="*/ 357 w 458"/>
                <a:gd name="T97" fmla="*/ 33 h 428"/>
                <a:gd name="T98" fmla="*/ 414 w 458"/>
                <a:gd name="T99" fmla="*/ 132 h 428"/>
                <a:gd name="T100" fmla="*/ 102 w 458"/>
                <a:gd name="T101" fmla="*/ 33 h 428"/>
                <a:gd name="T102" fmla="*/ 103 w 458"/>
                <a:gd name="T103" fmla="*/ 33 h 428"/>
                <a:gd name="T104" fmla="*/ 191 w 458"/>
                <a:gd name="T105" fmla="*/ 132 h 428"/>
                <a:gd name="T106" fmla="*/ 45 w 458"/>
                <a:gd name="T107" fmla="*/ 132 h 428"/>
                <a:gd name="T108" fmla="*/ 102 w 458"/>
                <a:gd name="T109" fmla="*/ 33 h 428"/>
                <a:gd name="T110" fmla="*/ 102 w 458"/>
                <a:gd name="T111" fmla="*/ 33 h 428"/>
                <a:gd name="T112" fmla="*/ 102 w 458"/>
                <a:gd name="T113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8" h="428">
                  <a:moveTo>
                    <a:pt x="457" y="141"/>
                  </a:moveTo>
                  <a:lnTo>
                    <a:pt x="382" y="9"/>
                  </a:lnTo>
                  <a:lnTo>
                    <a:pt x="382" y="9"/>
                  </a:lnTo>
                  <a:lnTo>
                    <a:pt x="379" y="5"/>
                  </a:lnTo>
                  <a:lnTo>
                    <a:pt x="376" y="2"/>
                  </a:lnTo>
                  <a:lnTo>
                    <a:pt x="372" y="0"/>
                  </a:lnTo>
                  <a:lnTo>
                    <a:pt x="367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2" y="2"/>
                  </a:lnTo>
                  <a:lnTo>
                    <a:pt x="79" y="5"/>
                  </a:lnTo>
                  <a:lnTo>
                    <a:pt x="76" y="9"/>
                  </a:lnTo>
                  <a:lnTo>
                    <a:pt x="1" y="141"/>
                  </a:lnTo>
                  <a:lnTo>
                    <a:pt x="1" y="141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22" y="426"/>
                  </a:lnTo>
                  <a:lnTo>
                    <a:pt x="230" y="428"/>
                  </a:lnTo>
                  <a:lnTo>
                    <a:pt x="230" y="428"/>
                  </a:lnTo>
                  <a:lnTo>
                    <a:pt x="236" y="426"/>
                  </a:lnTo>
                  <a:lnTo>
                    <a:pt x="242" y="422"/>
                  </a:lnTo>
                  <a:lnTo>
                    <a:pt x="455" y="160"/>
                  </a:lnTo>
                  <a:lnTo>
                    <a:pt x="455" y="160"/>
                  </a:lnTo>
                  <a:lnTo>
                    <a:pt x="458" y="156"/>
                  </a:lnTo>
                  <a:lnTo>
                    <a:pt x="458" y="151"/>
                  </a:lnTo>
                  <a:lnTo>
                    <a:pt x="458" y="145"/>
                  </a:lnTo>
                  <a:lnTo>
                    <a:pt x="457" y="141"/>
                  </a:lnTo>
                  <a:lnTo>
                    <a:pt x="457" y="141"/>
                  </a:lnTo>
                  <a:close/>
                  <a:moveTo>
                    <a:pt x="149" y="33"/>
                  </a:moveTo>
                  <a:lnTo>
                    <a:pt x="309" y="33"/>
                  </a:lnTo>
                  <a:lnTo>
                    <a:pt x="230" y="124"/>
                  </a:lnTo>
                  <a:lnTo>
                    <a:pt x="149" y="33"/>
                  </a:lnTo>
                  <a:close/>
                  <a:moveTo>
                    <a:pt x="212" y="363"/>
                  </a:moveTo>
                  <a:lnTo>
                    <a:pt x="52" y="166"/>
                  </a:lnTo>
                  <a:lnTo>
                    <a:pt x="212" y="166"/>
                  </a:lnTo>
                  <a:lnTo>
                    <a:pt x="212" y="363"/>
                  </a:lnTo>
                  <a:close/>
                  <a:moveTo>
                    <a:pt x="246" y="166"/>
                  </a:moveTo>
                  <a:lnTo>
                    <a:pt x="406" y="166"/>
                  </a:lnTo>
                  <a:lnTo>
                    <a:pt x="246" y="363"/>
                  </a:lnTo>
                  <a:lnTo>
                    <a:pt x="246" y="166"/>
                  </a:lnTo>
                  <a:close/>
                  <a:moveTo>
                    <a:pt x="414" y="132"/>
                  </a:moveTo>
                  <a:lnTo>
                    <a:pt x="267" y="132"/>
                  </a:lnTo>
                  <a:lnTo>
                    <a:pt x="355" y="33"/>
                  </a:lnTo>
                  <a:lnTo>
                    <a:pt x="357" y="33"/>
                  </a:lnTo>
                  <a:lnTo>
                    <a:pt x="414" y="132"/>
                  </a:lnTo>
                  <a:close/>
                  <a:moveTo>
                    <a:pt x="102" y="33"/>
                  </a:moveTo>
                  <a:lnTo>
                    <a:pt x="103" y="33"/>
                  </a:lnTo>
                  <a:lnTo>
                    <a:pt x="191" y="132"/>
                  </a:lnTo>
                  <a:lnTo>
                    <a:pt x="45" y="132"/>
                  </a:lnTo>
                  <a:lnTo>
                    <a:pt x="102" y="33"/>
                  </a:lnTo>
                  <a:close/>
                  <a:moveTo>
                    <a:pt x="102" y="33"/>
                  </a:moveTo>
                  <a:lnTo>
                    <a:pt x="10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Group 8"/>
          <p:cNvGrpSpPr/>
          <p:nvPr/>
        </p:nvGrpSpPr>
        <p:grpSpPr>
          <a:xfrm>
            <a:off x="4681441" y="4613958"/>
            <a:ext cx="858804" cy="966540"/>
            <a:chOff x="6612370" y="4980010"/>
            <a:chExt cx="859028" cy="966792"/>
          </a:xfrm>
        </p:grpSpPr>
        <p:sp>
          <p:nvSpPr>
            <p:cNvPr id="22" name="Hexagon 99"/>
            <p:cNvSpPr/>
            <p:nvPr/>
          </p:nvSpPr>
          <p:spPr>
            <a:xfrm rot="16200000">
              <a:off x="6558488" y="5033892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Freeform 592"/>
            <p:cNvSpPr>
              <a:spLocks noEditPoints="1"/>
            </p:cNvSpPr>
            <p:nvPr/>
          </p:nvSpPr>
          <p:spPr bwMode="auto">
            <a:xfrm>
              <a:off x="6829365" y="5324476"/>
              <a:ext cx="425036" cy="353042"/>
            </a:xfrm>
            <a:custGeom>
              <a:avLst/>
              <a:gdLst>
                <a:gd name="T0" fmla="*/ 590 w 614"/>
                <a:gd name="T1" fmla="*/ 118 h 511"/>
                <a:gd name="T2" fmla="*/ 512 w 614"/>
                <a:gd name="T3" fmla="*/ 186 h 511"/>
                <a:gd name="T4" fmla="*/ 476 w 614"/>
                <a:gd name="T5" fmla="*/ 200 h 511"/>
                <a:gd name="T6" fmla="*/ 434 w 614"/>
                <a:gd name="T7" fmla="*/ 178 h 511"/>
                <a:gd name="T8" fmla="*/ 430 w 614"/>
                <a:gd name="T9" fmla="*/ 130 h 511"/>
                <a:gd name="T10" fmla="*/ 507 w 614"/>
                <a:gd name="T11" fmla="*/ 45 h 511"/>
                <a:gd name="T12" fmla="*/ 502 w 614"/>
                <a:gd name="T13" fmla="*/ 26 h 511"/>
                <a:gd name="T14" fmla="*/ 445 w 614"/>
                <a:gd name="T15" fmla="*/ 12 h 511"/>
                <a:gd name="T16" fmla="*/ 387 w 614"/>
                <a:gd name="T17" fmla="*/ 27 h 511"/>
                <a:gd name="T18" fmla="*/ 324 w 614"/>
                <a:gd name="T19" fmla="*/ 84 h 511"/>
                <a:gd name="T20" fmla="*/ 303 w 614"/>
                <a:gd name="T21" fmla="*/ 187 h 511"/>
                <a:gd name="T22" fmla="*/ 278 w 614"/>
                <a:gd name="T23" fmla="*/ 189 h 511"/>
                <a:gd name="T24" fmla="*/ 191 w 614"/>
                <a:gd name="T25" fmla="*/ 77 h 511"/>
                <a:gd name="T26" fmla="*/ 176 w 614"/>
                <a:gd name="T27" fmla="*/ 27 h 511"/>
                <a:gd name="T28" fmla="*/ 122 w 614"/>
                <a:gd name="T29" fmla="*/ 0 h 511"/>
                <a:gd name="T30" fmla="*/ 19 w 614"/>
                <a:gd name="T31" fmla="*/ 75 h 511"/>
                <a:gd name="T32" fmla="*/ 0 w 614"/>
                <a:gd name="T33" fmla="*/ 123 h 511"/>
                <a:gd name="T34" fmla="*/ 30 w 614"/>
                <a:gd name="T35" fmla="*/ 180 h 511"/>
                <a:gd name="T36" fmla="*/ 76 w 614"/>
                <a:gd name="T37" fmla="*/ 192 h 511"/>
                <a:gd name="T38" fmla="*/ 182 w 614"/>
                <a:gd name="T39" fmla="*/ 280 h 511"/>
                <a:gd name="T40" fmla="*/ 139 w 614"/>
                <a:gd name="T41" fmla="*/ 374 h 511"/>
                <a:gd name="T42" fmla="*/ 116 w 614"/>
                <a:gd name="T43" fmla="*/ 447 h 511"/>
                <a:gd name="T44" fmla="*/ 166 w 614"/>
                <a:gd name="T45" fmla="*/ 505 h 511"/>
                <a:gd name="T46" fmla="*/ 240 w 614"/>
                <a:gd name="T47" fmla="*/ 498 h 511"/>
                <a:gd name="T48" fmla="*/ 430 w 614"/>
                <a:gd name="T49" fmla="*/ 492 h 511"/>
                <a:gd name="T50" fmla="*/ 505 w 614"/>
                <a:gd name="T51" fmla="*/ 507 h 511"/>
                <a:gd name="T52" fmla="*/ 490 w 614"/>
                <a:gd name="T53" fmla="*/ 430 h 511"/>
                <a:gd name="T54" fmla="*/ 422 w 614"/>
                <a:gd name="T55" fmla="*/ 317 h 511"/>
                <a:gd name="T56" fmla="*/ 481 w 614"/>
                <a:gd name="T57" fmla="*/ 326 h 511"/>
                <a:gd name="T58" fmla="*/ 548 w 614"/>
                <a:gd name="T59" fmla="*/ 298 h 511"/>
                <a:gd name="T60" fmla="*/ 606 w 614"/>
                <a:gd name="T61" fmla="*/ 221 h 511"/>
                <a:gd name="T62" fmla="*/ 602 w 614"/>
                <a:gd name="T63" fmla="*/ 127 h 511"/>
                <a:gd name="T64" fmla="*/ 89 w 614"/>
                <a:gd name="T65" fmla="*/ 154 h 511"/>
                <a:gd name="T66" fmla="*/ 61 w 614"/>
                <a:gd name="T67" fmla="*/ 157 h 511"/>
                <a:gd name="T68" fmla="*/ 36 w 614"/>
                <a:gd name="T69" fmla="*/ 136 h 511"/>
                <a:gd name="T70" fmla="*/ 40 w 614"/>
                <a:gd name="T71" fmla="*/ 103 h 511"/>
                <a:gd name="T72" fmla="*/ 115 w 614"/>
                <a:gd name="T73" fmla="*/ 35 h 511"/>
                <a:gd name="T74" fmla="*/ 146 w 614"/>
                <a:gd name="T75" fmla="*/ 45 h 511"/>
                <a:gd name="T76" fmla="*/ 154 w 614"/>
                <a:gd name="T77" fmla="*/ 83 h 511"/>
                <a:gd name="T78" fmla="*/ 182 w 614"/>
                <a:gd name="T79" fmla="*/ 239 h 511"/>
                <a:gd name="T80" fmla="*/ 460 w 614"/>
                <a:gd name="T81" fmla="*/ 445 h 511"/>
                <a:gd name="T82" fmla="*/ 554 w 614"/>
                <a:gd name="T83" fmla="*/ 245 h 511"/>
                <a:gd name="T84" fmla="*/ 467 w 614"/>
                <a:gd name="T85" fmla="*/ 293 h 511"/>
                <a:gd name="T86" fmla="*/ 425 w 614"/>
                <a:gd name="T87" fmla="*/ 283 h 511"/>
                <a:gd name="T88" fmla="*/ 228 w 614"/>
                <a:gd name="T89" fmla="*/ 463 h 511"/>
                <a:gd name="T90" fmla="*/ 186 w 614"/>
                <a:gd name="T91" fmla="*/ 477 h 511"/>
                <a:gd name="T92" fmla="*/ 152 w 614"/>
                <a:gd name="T93" fmla="*/ 448 h 511"/>
                <a:gd name="T94" fmla="*/ 157 w 614"/>
                <a:gd name="T95" fmla="*/ 405 h 511"/>
                <a:gd name="T96" fmla="*/ 346 w 614"/>
                <a:gd name="T97" fmla="*/ 206 h 511"/>
                <a:gd name="T98" fmla="*/ 334 w 614"/>
                <a:gd name="T99" fmla="*/ 144 h 511"/>
                <a:gd name="T100" fmla="*/ 382 w 614"/>
                <a:gd name="T101" fmla="*/ 74 h 511"/>
                <a:gd name="T102" fmla="*/ 460 w 614"/>
                <a:gd name="T103" fmla="*/ 48 h 511"/>
                <a:gd name="T104" fmla="*/ 393 w 614"/>
                <a:gd name="T105" fmla="*/ 150 h 511"/>
                <a:gd name="T106" fmla="*/ 416 w 614"/>
                <a:gd name="T107" fmla="*/ 209 h 511"/>
                <a:gd name="T108" fmla="*/ 493 w 614"/>
                <a:gd name="T109" fmla="*/ 232 h 511"/>
                <a:gd name="T110" fmla="*/ 579 w 614"/>
                <a:gd name="T111" fmla="*/ 178 h 511"/>
                <a:gd name="T112" fmla="*/ 560 w 614"/>
                <a:gd name="T113" fmla="*/ 23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4" h="511">
                  <a:moveTo>
                    <a:pt x="602" y="127"/>
                  </a:moveTo>
                  <a:lnTo>
                    <a:pt x="602" y="127"/>
                  </a:lnTo>
                  <a:lnTo>
                    <a:pt x="600" y="124"/>
                  </a:lnTo>
                  <a:lnTo>
                    <a:pt x="597" y="121"/>
                  </a:lnTo>
                  <a:lnTo>
                    <a:pt x="594" y="120"/>
                  </a:lnTo>
                  <a:lnTo>
                    <a:pt x="590" y="118"/>
                  </a:lnTo>
                  <a:lnTo>
                    <a:pt x="590" y="118"/>
                  </a:lnTo>
                  <a:lnTo>
                    <a:pt x="585" y="118"/>
                  </a:lnTo>
                  <a:lnTo>
                    <a:pt x="582" y="118"/>
                  </a:lnTo>
                  <a:lnTo>
                    <a:pt x="578" y="120"/>
                  </a:lnTo>
                  <a:lnTo>
                    <a:pt x="575" y="123"/>
                  </a:lnTo>
                  <a:lnTo>
                    <a:pt x="512" y="186"/>
                  </a:lnTo>
                  <a:lnTo>
                    <a:pt x="512" y="186"/>
                  </a:lnTo>
                  <a:lnTo>
                    <a:pt x="505" y="192"/>
                  </a:lnTo>
                  <a:lnTo>
                    <a:pt x="496" y="196"/>
                  </a:lnTo>
                  <a:lnTo>
                    <a:pt x="487" y="199"/>
                  </a:lnTo>
                  <a:lnTo>
                    <a:pt x="476" y="200"/>
                  </a:lnTo>
                  <a:lnTo>
                    <a:pt x="476" y="200"/>
                  </a:lnTo>
                  <a:lnTo>
                    <a:pt x="467" y="199"/>
                  </a:lnTo>
                  <a:lnTo>
                    <a:pt x="457" y="196"/>
                  </a:lnTo>
                  <a:lnTo>
                    <a:pt x="449" y="192"/>
                  </a:lnTo>
                  <a:lnTo>
                    <a:pt x="440" y="186"/>
                  </a:lnTo>
                  <a:lnTo>
                    <a:pt x="440" y="186"/>
                  </a:lnTo>
                  <a:lnTo>
                    <a:pt x="434" y="178"/>
                  </a:lnTo>
                  <a:lnTo>
                    <a:pt x="430" y="169"/>
                  </a:lnTo>
                  <a:lnTo>
                    <a:pt x="427" y="160"/>
                  </a:lnTo>
                  <a:lnTo>
                    <a:pt x="427" y="150"/>
                  </a:lnTo>
                  <a:lnTo>
                    <a:pt x="427" y="150"/>
                  </a:lnTo>
                  <a:lnTo>
                    <a:pt x="427" y="139"/>
                  </a:lnTo>
                  <a:lnTo>
                    <a:pt x="430" y="130"/>
                  </a:lnTo>
                  <a:lnTo>
                    <a:pt x="434" y="121"/>
                  </a:lnTo>
                  <a:lnTo>
                    <a:pt x="440" y="114"/>
                  </a:lnTo>
                  <a:lnTo>
                    <a:pt x="503" y="51"/>
                  </a:lnTo>
                  <a:lnTo>
                    <a:pt x="503" y="51"/>
                  </a:lnTo>
                  <a:lnTo>
                    <a:pt x="506" y="48"/>
                  </a:lnTo>
                  <a:lnTo>
                    <a:pt x="507" y="45"/>
                  </a:lnTo>
                  <a:lnTo>
                    <a:pt x="509" y="41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07" y="33"/>
                  </a:lnTo>
                  <a:lnTo>
                    <a:pt x="505" y="29"/>
                  </a:lnTo>
                  <a:lnTo>
                    <a:pt x="502" y="26"/>
                  </a:lnTo>
                  <a:lnTo>
                    <a:pt x="499" y="24"/>
                  </a:lnTo>
                  <a:lnTo>
                    <a:pt x="499" y="24"/>
                  </a:lnTo>
                  <a:lnTo>
                    <a:pt x="485" y="20"/>
                  </a:lnTo>
                  <a:lnTo>
                    <a:pt x="473" y="15"/>
                  </a:lnTo>
                  <a:lnTo>
                    <a:pt x="460" y="14"/>
                  </a:lnTo>
                  <a:lnTo>
                    <a:pt x="445" y="12"/>
                  </a:lnTo>
                  <a:lnTo>
                    <a:pt x="445" y="12"/>
                  </a:lnTo>
                  <a:lnTo>
                    <a:pt x="433" y="14"/>
                  </a:lnTo>
                  <a:lnTo>
                    <a:pt x="421" y="15"/>
                  </a:lnTo>
                  <a:lnTo>
                    <a:pt x="409" y="18"/>
                  </a:lnTo>
                  <a:lnTo>
                    <a:pt x="397" y="23"/>
                  </a:lnTo>
                  <a:lnTo>
                    <a:pt x="387" y="27"/>
                  </a:lnTo>
                  <a:lnTo>
                    <a:pt x="376" y="33"/>
                  </a:lnTo>
                  <a:lnTo>
                    <a:pt x="367" y="41"/>
                  </a:lnTo>
                  <a:lnTo>
                    <a:pt x="357" y="48"/>
                  </a:lnTo>
                  <a:lnTo>
                    <a:pt x="337" y="69"/>
                  </a:lnTo>
                  <a:lnTo>
                    <a:pt x="337" y="69"/>
                  </a:lnTo>
                  <a:lnTo>
                    <a:pt x="324" y="84"/>
                  </a:lnTo>
                  <a:lnTo>
                    <a:pt x="315" y="99"/>
                  </a:lnTo>
                  <a:lnTo>
                    <a:pt x="307" y="115"/>
                  </a:lnTo>
                  <a:lnTo>
                    <a:pt x="303" y="133"/>
                  </a:lnTo>
                  <a:lnTo>
                    <a:pt x="300" y="151"/>
                  </a:lnTo>
                  <a:lnTo>
                    <a:pt x="300" y="169"/>
                  </a:lnTo>
                  <a:lnTo>
                    <a:pt x="303" y="187"/>
                  </a:lnTo>
                  <a:lnTo>
                    <a:pt x="309" y="205"/>
                  </a:lnTo>
                  <a:lnTo>
                    <a:pt x="288" y="226"/>
                  </a:lnTo>
                  <a:lnTo>
                    <a:pt x="266" y="203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8" y="189"/>
                  </a:lnTo>
                  <a:lnTo>
                    <a:pt x="279" y="183"/>
                  </a:lnTo>
                  <a:lnTo>
                    <a:pt x="278" y="177"/>
                  </a:lnTo>
                  <a:lnTo>
                    <a:pt x="275" y="171"/>
                  </a:lnTo>
                  <a:lnTo>
                    <a:pt x="189" y="85"/>
                  </a:lnTo>
                  <a:lnTo>
                    <a:pt x="189" y="85"/>
                  </a:lnTo>
                  <a:lnTo>
                    <a:pt x="191" y="77"/>
                  </a:lnTo>
                  <a:lnTo>
                    <a:pt x="191" y="68"/>
                  </a:lnTo>
                  <a:lnTo>
                    <a:pt x="189" y="59"/>
                  </a:lnTo>
                  <a:lnTo>
                    <a:pt x="188" y="51"/>
                  </a:lnTo>
                  <a:lnTo>
                    <a:pt x="185" y="42"/>
                  </a:lnTo>
                  <a:lnTo>
                    <a:pt x="182" y="35"/>
                  </a:lnTo>
                  <a:lnTo>
                    <a:pt x="176" y="27"/>
                  </a:lnTo>
                  <a:lnTo>
                    <a:pt x="170" y="21"/>
                  </a:lnTo>
                  <a:lnTo>
                    <a:pt x="170" y="21"/>
                  </a:lnTo>
                  <a:lnTo>
                    <a:pt x="160" y="12"/>
                  </a:lnTo>
                  <a:lnTo>
                    <a:pt x="149" y="6"/>
                  </a:lnTo>
                  <a:lnTo>
                    <a:pt x="13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5" y="6"/>
                  </a:lnTo>
                  <a:lnTo>
                    <a:pt x="83" y="12"/>
                  </a:lnTo>
                  <a:lnTo>
                    <a:pt x="73" y="21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2" y="85"/>
                  </a:lnTo>
                  <a:lnTo>
                    <a:pt x="4" y="97"/>
                  </a:lnTo>
                  <a:lnTo>
                    <a:pt x="1" y="109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" y="136"/>
                  </a:lnTo>
                  <a:lnTo>
                    <a:pt x="4" y="150"/>
                  </a:lnTo>
                  <a:lnTo>
                    <a:pt x="12" y="16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30" y="180"/>
                  </a:lnTo>
                  <a:lnTo>
                    <a:pt x="42" y="187"/>
                  </a:lnTo>
                  <a:lnTo>
                    <a:pt x="55" y="190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5" y="190"/>
                  </a:lnTo>
                  <a:lnTo>
                    <a:pt x="170" y="275"/>
                  </a:lnTo>
                  <a:lnTo>
                    <a:pt x="170" y="275"/>
                  </a:lnTo>
                  <a:lnTo>
                    <a:pt x="176" y="280"/>
                  </a:lnTo>
                  <a:lnTo>
                    <a:pt x="182" y="280"/>
                  </a:lnTo>
                  <a:lnTo>
                    <a:pt x="182" y="280"/>
                  </a:lnTo>
                  <a:lnTo>
                    <a:pt x="188" y="280"/>
                  </a:lnTo>
                  <a:lnTo>
                    <a:pt x="194" y="275"/>
                  </a:lnTo>
                  <a:lnTo>
                    <a:pt x="203" y="266"/>
                  </a:lnTo>
                  <a:lnTo>
                    <a:pt x="224" y="289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28" y="386"/>
                  </a:lnTo>
                  <a:lnTo>
                    <a:pt x="121" y="401"/>
                  </a:lnTo>
                  <a:lnTo>
                    <a:pt x="116" y="415"/>
                  </a:lnTo>
                  <a:lnTo>
                    <a:pt x="115" y="430"/>
                  </a:lnTo>
                  <a:lnTo>
                    <a:pt x="115" y="430"/>
                  </a:lnTo>
                  <a:lnTo>
                    <a:pt x="116" y="447"/>
                  </a:lnTo>
                  <a:lnTo>
                    <a:pt x="121" y="462"/>
                  </a:lnTo>
                  <a:lnTo>
                    <a:pt x="128" y="475"/>
                  </a:lnTo>
                  <a:lnTo>
                    <a:pt x="139" y="487"/>
                  </a:lnTo>
                  <a:lnTo>
                    <a:pt x="139" y="487"/>
                  </a:lnTo>
                  <a:lnTo>
                    <a:pt x="151" y="498"/>
                  </a:lnTo>
                  <a:lnTo>
                    <a:pt x="166" y="505"/>
                  </a:lnTo>
                  <a:lnTo>
                    <a:pt x="181" y="510"/>
                  </a:lnTo>
                  <a:lnTo>
                    <a:pt x="195" y="511"/>
                  </a:lnTo>
                  <a:lnTo>
                    <a:pt x="195" y="511"/>
                  </a:lnTo>
                  <a:lnTo>
                    <a:pt x="212" y="510"/>
                  </a:lnTo>
                  <a:lnTo>
                    <a:pt x="227" y="505"/>
                  </a:lnTo>
                  <a:lnTo>
                    <a:pt x="240" y="498"/>
                  </a:lnTo>
                  <a:lnTo>
                    <a:pt x="252" y="487"/>
                  </a:lnTo>
                  <a:lnTo>
                    <a:pt x="337" y="402"/>
                  </a:lnTo>
                  <a:lnTo>
                    <a:pt x="422" y="487"/>
                  </a:lnTo>
                  <a:lnTo>
                    <a:pt x="422" y="487"/>
                  </a:lnTo>
                  <a:lnTo>
                    <a:pt x="427" y="490"/>
                  </a:lnTo>
                  <a:lnTo>
                    <a:pt x="430" y="492"/>
                  </a:lnTo>
                  <a:lnTo>
                    <a:pt x="488" y="510"/>
                  </a:lnTo>
                  <a:lnTo>
                    <a:pt x="488" y="510"/>
                  </a:lnTo>
                  <a:lnTo>
                    <a:pt x="493" y="511"/>
                  </a:lnTo>
                  <a:lnTo>
                    <a:pt x="493" y="511"/>
                  </a:lnTo>
                  <a:lnTo>
                    <a:pt x="500" y="510"/>
                  </a:lnTo>
                  <a:lnTo>
                    <a:pt x="505" y="507"/>
                  </a:lnTo>
                  <a:lnTo>
                    <a:pt x="505" y="507"/>
                  </a:lnTo>
                  <a:lnTo>
                    <a:pt x="507" y="502"/>
                  </a:lnTo>
                  <a:lnTo>
                    <a:pt x="509" y="498"/>
                  </a:lnTo>
                  <a:lnTo>
                    <a:pt x="510" y="493"/>
                  </a:lnTo>
                  <a:lnTo>
                    <a:pt x="509" y="489"/>
                  </a:lnTo>
                  <a:lnTo>
                    <a:pt x="490" y="430"/>
                  </a:lnTo>
                  <a:lnTo>
                    <a:pt x="490" y="430"/>
                  </a:lnTo>
                  <a:lnTo>
                    <a:pt x="488" y="427"/>
                  </a:lnTo>
                  <a:lnTo>
                    <a:pt x="487" y="424"/>
                  </a:lnTo>
                  <a:lnTo>
                    <a:pt x="401" y="339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33" y="321"/>
                  </a:lnTo>
                  <a:lnTo>
                    <a:pt x="445" y="324"/>
                  </a:lnTo>
                  <a:lnTo>
                    <a:pt x="457" y="326"/>
                  </a:lnTo>
                  <a:lnTo>
                    <a:pt x="467" y="326"/>
                  </a:lnTo>
                  <a:lnTo>
                    <a:pt x="467" y="326"/>
                  </a:lnTo>
                  <a:lnTo>
                    <a:pt x="481" y="326"/>
                  </a:lnTo>
                  <a:lnTo>
                    <a:pt x="493" y="324"/>
                  </a:lnTo>
                  <a:lnTo>
                    <a:pt x="505" y="321"/>
                  </a:lnTo>
                  <a:lnTo>
                    <a:pt x="516" y="317"/>
                  </a:lnTo>
                  <a:lnTo>
                    <a:pt x="527" y="311"/>
                  </a:lnTo>
                  <a:lnTo>
                    <a:pt x="537" y="305"/>
                  </a:lnTo>
                  <a:lnTo>
                    <a:pt x="548" y="298"/>
                  </a:lnTo>
                  <a:lnTo>
                    <a:pt x="557" y="290"/>
                  </a:lnTo>
                  <a:lnTo>
                    <a:pt x="578" y="269"/>
                  </a:lnTo>
                  <a:lnTo>
                    <a:pt x="578" y="269"/>
                  </a:lnTo>
                  <a:lnTo>
                    <a:pt x="590" y="254"/>
                  </a:lnTo>
                  <a:lnTo>
                    <a:pt x="600" y="238"/>
                  </a:lnTo>
                  <a:lnTo>
                    <a:pt x="606" y="221"/>
                  </a:lnTo>
                  <a:lnTo>
                    <a:pt x="612" y="203"/>
                  </a:lnTo>
                  <a:lnTo>
                    <a:pt x="614" y="184"/>
                  </a:lnTo>
                  <a:lnTo>
                    <a:pt x="612" y="165"/>
                  </a:lnTo>
                  <a:lnTo>
                    <a:pt x="609" y="147"/>
                  </a:lnTo>
                  <a:lnTo>
                    <a:pt x="602" y="127"/>
                  </a:lnTo>
                  <a:lnTo>
                    <a:pt x="602" y="127"/>
                  </a:lnTo>
                  <a:close/>
                  <a:moveTo>
                    <a:pt x="182" y="239"/>
                  </a:moveTo>
                  <a:lnTo>
                    <a:pt x="101" y="159"/>
                  </a:lnTo>
                  <a:lnTo>
                    <a:pt x="101" y="159"/>
                  </a:lnTo>
                  <a:lnTo>
                    <a:pt x="95" y="154"/>
                  </a:lnTo>
                  <a:lnTo>
                    <a:pt x="89" y="154"/>
                  </a:lnTo>
                  <a:lnTo>
                    <a:pt x="89" y="154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76" y="157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1" y="157"/>
                  </a:lnTo>
                  <a:lnTo>
                    <a:pt x="55" y="156"/>
                  </a:lnTo>
                  <a:lnTo>
                    <a:pt x="49" y="151"/>
                  </a:lnTo>
                  <a:lnTo>
                    <a:pt x="45" y="148"/>
                  </a:lnTo>
                  <a:lnTo>
                    <a:pt x="45" y="148"/>
                  </a:lnTo>
                  <a:lnTo>
                    <a:pt x="40" y="142"/>
                  </a:lnTo>
                  <a:lnTo>
                    <a:pt x="36" y="136"/>
                  </a:lnTo>
                  <a:lnTo>
                    <a:pt x="34" y="130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17"/>
                  </a:lnTo>
                  <a:lnTo>
                    <a:pt x="36" y="109"/>
                  </a:lnTo>
                  <a:lnTo>
                    <a:pt x="40" y="103"/>
                  </a:lnTo>
                  <a:lnTo>
                    <a:pt x="45" y="99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103" y="41"/>
                  </a:lnTo>
                  <a:lnTo>
                    <a:pt x="109" y="38"/>
                  </a:lnTo>
                  <a:lnTo>
                    <a:pt x="115" y="35"/>
                  </a:lnTo>
                  <a:lnTo>
                    <a:pt x="122" y="35"/>
                  </a:lnTo>
                  <a:lnTo>
                    <a:pt x="122" y="35"/>
                  </a:lnTo>
                  <a:lnTo>
                    <a:pt x="130" y="35"/>
                  </a:lnTo>
                  <a:lnTo>
                    <a:pt x="136" y="38"/>
                  </a:lnTo>
                  <a:lnTo>
                    <a:pt x="142" y="41"/>
                  </a:lnTo>
                  <a:lnTo>
                    <a:pt x="146" y="45"/>
                  </a:lnTo>
                  <a:lnTo>
                    <a:pt x="146" y="45"/>
                  </a:lnTo>
                  <a:lnTo>
                    <a:pt x="154" y="53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54" y="83"/>
                  </a:lnTo>
                  <a:lnTo>
                    <a:pt x="154" y="83"/>
                  </a:lnTo>
                  <a:lnTo>
                    <a:pt x="152" y="88"/>
                  </a:lnTo>
                  <a:lnTo>
                    <a:pt x="154" y="93"/>
                  </a:lnTo>
                  <a:lnTo>
                    <a:pt x="155" y="97"/>
                  </a:lnTo>
                  <a:lnTo>
                    <a:pt x="158" y="102"/>
                  </a:lnTo>
                  <a:lnTo>
                    <a:pt x="239" y="183"/>
                  </a:lnTo>
                  <a:lnTo>
                    <a:pt x="182" y="239"/>
                  </a:lnTo>
                  <a:close/>
                  <a:moveTo>
                    <a:pt x="227" y="242"/>
                  </a:moveTo>
                  <a:lnTo>
                    <a:pt x="242" y="227"/>
                  </a:lnTo>
                  <a:lnTo>
                    <a:pt x="264" y="250"/>
                  </a:lnTo>
                  <a:lnTo>
                    <a:pt x="249" y="265"/>
                  </a:lnTo>
                  <a:lnTo>
                    <a:pt x="227" y="242"/>
                  </a:lnTo>
                  <a:close/>
                  <a:moveTo>
                    <a:pt x="460" y="445"/>
                  </a:moveTo>
                  <a:lnTo>
                    <a:pt x="467" y="468"/>
                  </a:lnTo>
                  <a:lnTo>
                    <a:pt x="445" y="460"/>
                  </a:lnTo>
                  <a:lnTo>
                    <a:pt x="361" y="378"/>
                  </a:lnTo>
                  <a:lnTo>
                    <a:pt x="378" y="363"/>
                  </a:lnTo>
                  <a:lnTo>
                    <a:pt x="460" y="445"/>
                  </a:lnTo>
                  <a:close/>
                  <a:moveTo>
                    <a:pt x="554" y="245"/>
                  </a:moveTo>
                  <a:lnTo>
                    <a:pt x="533" y="266"/>
                  </a:lnTo>
                  <a:lnTo>
                    <a:pt x="533" y="266"/>
                  </a:lnTo>
                  <a:lnTo>
                    <a:pt x="519" y="277"/>
                  </a:lnTo>
                  <a:lnTo>
                    <a:pt x="503" y="286"/>
                  </a:lnTo>
                  <a:lnTo>
                    <a:pt x="487" y="290"/>
                  </a:lnTo>
                  <a:lnTo>
                    <a:pt x="467" y="293"/>
                  </a:lnTo>
                  <a:lnTo>
                    <a:pt x="467" y="293"/>
                  </a:lnTo>
                  <a:lnTo>
                    <a:pt x="457" y="292"/>
                  </a:lnTo>
                  <a:lnTo>
                    <a:pt x="446" y="290"/>
                  </a:lnTo>
                  <a:lnTo>
                    <a:pt x="436" y="287"/>
                  </a:lnTo>
                  <a:lnTo>
                    <a:pt x="425" y="283"/>
                  </a:lnTo>
                  <a:lnTo>
                    <a:pt x="425" y="283"/>
                  </a:lnTo>
                  <a:lnTo>
                    <a:pt x="421" y="281"/>
                  </a:lnTo>
                  <a:lnTo>
                    <a:pt x="415" y="281"/>
                  </a:lnTo>
                  <a:lnTo>
                    <a:pt x="409" y="283"/>
                  </a:lnTo>
                  <a:lnTo>
                    <a:pt x="404" y="287"/>
                  </a:lnTo>
                  <a:lnTo>
                    <a:pt x="228" y="463"/>
                  </a:lnTo>
                  <a:lnTo>
                    <a:pt x="228" y="463"/>
                  </a:lnTo>
                  <a:lnTo>
                    <a:pt x="221" y="469"/>
                  </a:lnTo>
                  <a:lnTo>
                    <a:pt x="213" y="474"/>
                  </a:lnTo>
                  <a:lnTo>
                    <a:pt x="204" y="477"/>
                  </a:lnTo>
                  <a:lnTo>
                    <a:pt x="195" y="477"/>
                  </a:lnTo>
                  <a:lnTo>
                    <a:pt x="195" y="477"/>
                  </a:lnTo>
                  <a:lnTo>
                    <a:pt x="186" y="477"/>
                  </a:lnTo>
                  <a:lnTo>
                    <a:pt x="178" y="474"/>
                  </a:lnTo>
                  <a:lnTo>
                    <a:pt x="170" y="469"/>
                  </a:lnTo>
                  <a:lnTo>
                    <a:pt x="163" y="463"/>
                  </a:lnTo>
                  <a:lnTo>
                    <a:pt x="163" y="463"/>
                  </a:lnTo>
                  <a:lnTo>
                    <a:pt x="157" y="456"/>
                  </a:lnTo>
                  <a:lnTo>
                    <a:pt x="152" y="448"/>
                  </a:lnTo>
                  <a:lnTo>
                    <a:pt x="151" y="439"/>
                  </a:lnTo>
                  <a:lnTo>
                    <a:pt x="149" y="430"/>
                  </a:lnTo>
                  <a:lnTo>
                    <a:pt x="149" y="430"/>
                  </a:lnTo>
                  <a:lnTo>
                    <a:pt x="151" y="421"/>
                  </a:lnTo>
                  <a:lnTo>
                    <a:pt x="152" y="412"/>
                  </a:lnTo>
                  <a:lnTo>
                    <a:pt x="157" y="405"/>
                  </a:lnTo>
                  <a:lnTo>
                    <a:pt x="163" y="398"/>
                  </a:lnTo>
                  <a:lnTo>
                    <a:pt x="340" y="221"/>
                  </a:lnTo>
                  <a:lnTo>
                    <a:pt x="340" y="221"/>
                  </a:lnTo>
                  <a:lnTo>
                    <a:pt x="343" y="217"/>
                  </a:lnTo>
                  <a:lnTo>
                    <a:pt x="345" y="211"/>
                  </a:lnTo>
                  <a:lnTo>
                    <a:pt x="346" y="206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339" y="187"/>
                  </a:lnTo>
                  <a:lnTo>
                    <a:pt x="334" y="172"/>
                  </a:lnTo>
                  <a:lnTo>
                    <a:pt x="334" y="159"/>
                  </a:lnTo>
                  <a:lnTo>
                    <a:pt x="334" y="144"/>
                  </a:lnTo>
                  <a:lnTo>
                    <a:pt x="339" y="130"/>
                  </a:lnTo>
                  <a:lnTo>
                    <a:pt x="343" y="117"/>
                  </a:lnTo>
                  <a:lnTo>
                    <a:pt x="351" y="105"/>
                  </a:lnTo>
                  <a:lnTo>
                    <a:pt x="361" y="93"/>
                  </a:lnTo>
                  <a:lnTo>
                    <a:pt x="382" y="74"/>
                  </a:lnTo>
                  <a:lnTo>
                    <a:pt x="382" y="74"/>
                  </a:lnTo>
                  <a:lnTo>
                    <a:pt x="396" y="62"/>
                  </a:lnTo>
                  <a:lnTo>
                    <a:pt x="410" y="54"/>
                  </a:lnTo>
                  <a:lnTo>
                    <a:pt x="427" y="48"/>
                  </a:lnTo>
                  <a:lnTo>
                    <a:pt x="445" y="47"/>
                  </a:lnTo>
                  <a:lnTo>
                    <a:pt x="445" y="47"/>
                  </a:lnTo>
                  <a:lnTo>
                    <a:pt x="460" y="48"/>
                  </a:lnTo>
                  <a:lnTo>
                    <a:pt x="416" y="90"/>
                  </a:lnTo>
                  <a:lnTo>
                    <a:pt x="416" y="90"/>
                  </a:lnTo>
                  <a:lnTo>
                    <a:pt x="406" y="103"/>
                  </a:lnTo>
                  <a:lnTo>
                    <a:pt x="398" y="117"/>
                  </a:lnTo>
                  <a:lnTo>
                    <a:pt x="394" y="133"/>
                  </a:lnTo>
                  <a:lnTo>
                    <a:pt x="393" y="150"/>
                  </a:lnTo>
                  <a:lnTo>
                    <a:pt x="393" y="150"/>
                  </a:lnTo>
                  <a:lnTo>
                    <a:pt x="394" y="166"/>
                  </a:lnTo>
                  <a:lnTo>
                    <a:pt x="398" y="183"/>
                  </a:lnTo>
                  <a:lnTo>
                    <a:pt x="406" y="196"/>
                  </a:lnTo>
                  <a:lnTo>
                    <a:pt x="416" y="209"/>
                  </a:lnTo>
                  <a:lnTo>
                    <a:pt x="416" y="209"/>
                  </a:lnTo>
                  <a:lnTo>
                    <a:pt x="430" y="220"/>
                  </a:lnTo>
                  <a:lnTo>
                    <a:pt x="445" y="227"/>
                  </a:lnTo>
                  <a:lnTo>
                    <a:pt x="460" y="232"/>
                  </a:lnTo>
                  <a:lnTo>
                    <a:pt x="476" y="233"/>
                  </a:lnTo>
                  <a:lnTo>
                    <a:pt x="476" y="233"/>
                  </a:lnTo>
                  <a:lnTo>
                    <a:pt x="493" y="232"/>
                  </a:lnTo>
                  <a:lnTo>
                    <a:pt x="509" y="227"/>
                  </a:lnTo>
                  <a:lnTo>
                    <a:pt x="524" y="220"/>
                  </a:lnTo>
                  <a:lnTo>
                    <a:pt x="536" y="209"/>
                  </a:lnTo>
                  <a:lnTo>
                    <a:pt x="579" y="168"/>
                  </a:lnTo>
                  <a:lnTo>
                    <a:pt x="579" y="168"/>
                  </a:lnTo>
                  <a:lnTo>
                    <a:pt x="579" y="178"/>
                  </a:lnTo>
                  <a:lnTo>
                    <a:pt x="579" y="189"/>
                  </a:lnTo>
                  <a:lnTo>
                    <a:pt x="578" y="199"/>
                  </a:lnTo>
                  <a:lnTo>
                    <a:pt x="575" y="209"/>
                  </a:lnTo>
                  <a:lnTo>
                    <a:pt x="572" y="218"/>
                  </a:lnTo>
                  <a:lnTo>
                    <a:pt x="566" y="229"/>
                  </a:lnTo>
                  <a:lnTo>
                    <a:pt x="560" y="236"/>
                  </a:lnTo>
                  <a:lnTo>
                    <a:pt x="554" y="245"/>
                  </a:lnTo>
                  <a:lnTo>
                    <a:pt x="554" y="245"/>
                  </a:lnTo>
                  <a:close/>
                  <a:moveTo>
                    <a:pt x="554" y="245"/>
                  </a:moveTo>
                  <a:lnTo>
                    <a:pt x="554" y="2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82931" y="293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8389BA6-0D9E-4FEB-8D96-64719AB8D40A}"/>
              </a:ext>
            </a:extLst>
          </p:cNvPr>
          <p:cNvSpPr txBox="1">
            <a:spLocks/>
          </p:cNvSpPr>
          <p:nvPr/>
        </p:nvSpPr>
        <p:spPr>
          <a:xfrm>
            <a:off x="328749" y="1208852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产品介绍：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75989C8-8EC5-4A31-91E3-4C049B49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94" y="1186114"/>
            <a:ext cx="2622939" cy="483830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E04EF9E-093A-4759-8562-509B11E97FF6}"/>
              </a:ext>
            </a:extLst>
          </p:cNvPr>
          <p:cNvSpPr txBox="1"/>
          <p:nvPr/>
        </p:nvSpPr>
        <p:spPr>
          <a:xfrm>
            <a:off x="4449158" y="1221100"/>
            <a:ext cx="3140797" cy="6232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“趣味网盘”可以用于手机上与好友之间分享文件，共享资料所用，解决了因为远程问题导致文件不能共享，并支持以下功能！</a:t>
            </a:r>
            <a:endParaRPr lang="en-IN" sz="135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C4D26FE0-661F-44A5-AD52-47019822D990}"/>
              </a:ext>
            </a:extLst>
          </p:cNvPr>
          <p:cNvGrpSpPr/>
          <p:nvPr/>
        </p:nvGrpSpPr>
        <p:grpSpPr>
          <a:xfrm>
            <a:off x="8051094" y="1868168"/>
            <a:ext cx="858804" cy="966540"/>
            <a:chOff x="6612370" y="1798593"/>
            <a:chExt cx="859028" cy="966792"/>
          </a:xfrm>
        </p:grpSpPr>
        <p:sp>
          <p:nvSpPr>
            <p:cNvPr id="37" name="Hexagon 69">
              <a:extLst>
                <a:ext uri="{FF2B5EF4-FFF2-40B4-BE49-F238E27FC236}">
                  <a16:creationId xmlns:a16="http://schemas.microsoft.com/office/drawing/2014/main" id="{2921413B-A1ED-4993-AC7F-BA17F38FBFA9}"/>
                </a:ext>
              </a:extLst>
            </p:cNvPr>
            <p:cNvSpPr/>
            <p:nvPr/>
          </p:nvSpPr>
          <p:spPr>
            <a:xfrm rot="16200000">
              <a:off x="6558488" y="1852475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 100">
              <a:extLst>
                <a:ext uri="{FF2B5EF4-FFF2-40B4-BE49-F238E27FC236}">
                  <a16:creationId xmlns:a16="http://schemas.microsoft.com/office/drawing/2014/main" id="{21F4D5B4-8D8D-44D0-A921-27A5AB4DE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8205" y="2133096"/>
              <a:ext cx="327357" cy="329623"/>
            </a:xfrm>
            <a:custGeom>
              <a:avLst/>
              <a:gdLst>
                <a:gd name="T0" fmla="*/ 487 w 579"/>
                <a:gd name="T1" fmla="*/ 15 h 583"/>
                <a:gd name="T2" fmla="*/ 480 w 579"/>
                <a:gd name="T3" fmla="*/ 10 h 583"/>
                <a:gd name="T4" fmla="*/ 463 w 579"/>
                <a:gd name="T5" fmla="*/ 2 h 583"/>
                <a:gd name="T6" fmla="*/ 454 w 579"/>
                <a:gd name="T7" fmla="*/ 0 h 583"/>
                <a:gd name="T8" fmla="*/ 436 w 579"/>
                <a:gd name="T9" fmla="*/ 4 h 583"/>
                <a:gd name="T10" fmla="*/ 419 w 579"/>
                <a:gd name="T11" fmla="*/ 15 h 583"/>
                <a:gd name="T12" fmla="*/ 368 w 579"/>
                <a:gd name="T13" fmla="*/ 67 h 583"/>
                <a:gd name="T14" fmla="*/ 351 w 579"/>
                <a:gd name="T15" fmla="*/ 67 h 583"/>
                <a:gd name="T16" fmla="*/ 336 w 579"/>
                <a:gd name="T17" fmla="*/ 74 h 583"/>
                <a:gd name="T18" fmla="*/ 314 w 579"/>
                <a:gd name="T19" fmla="*/ 96 h 583"/>
                <a:gd name="T20" fmla="*/ 307 w 579"/>
                <a:gd name="T21" fmla="*/ 113 h 583"/>
                <a:gd name="T22" fmla="*/ 309 w 579"/>
                <a:gd name="T23" fmla="*/ 129 h 583"/>
                <a:gd name="T24" fmla="*/ 59 w 579"/>
                <a:gd name="T25" fmla="*/ 381 h 583"/>
                <a:gd name="T26" fmla="*/ 57 w 579"/>
                <a:gd name="T27" fmla="*/ 383 h 583"/>
                <a:gd name="T28" fmla="*/ 55 w 579"/>
                <a:gd name="T29" fmla="*/ 386 h 583"/>
                <a:gd name="T30" fmla="*/ 6 w 579"/>
                <a:gd name="T31" fmla="*/ 535 h 583"/>
                <a:gd name="T32" fmla="*/ 0 w 579"/>
                <a:gd name="T33" fmla="*/ 550 h 583"/>
                <a:gd name="T34" fmla="*/ 0 w 579"/>
                <a:gd name="T35" fmla="*/ 552 h 583"/>
                <a:gd name="T36" fmla="*/ 2 w 579"/>
                <a:gd name="T37" fmla="*/ 570 h 583"/>
                <a:gd name="T38" fmla="*/ 6 w 579"/>
                <a:gd name="T39" fmla="*/ 574 h 583"/>
                <a:gd name="T40" fmla="*/ 9 w 579"/>
                <a:gd name="T41" fmla="*/ 577 h 583"/>
                <a:gd name="T42" fmla="*/ 18 w 579"/>
                <a:gd name="T43" fmla="*/ 583 h 583"/>
                <a:gd name="T44" fmla="*/ 29 w 579"/>
                <a:gd name="T45" fmla="*/ 583 h 583"/>
                <a:gd name="T46" fmla="*/ 31 w 579"/>
                <a:gd name="T47" fmla="*/ 583 h 583"/>
                <a:gd name="T48" fmla="*/ 195 w 579"/>
                <a:gd name="T49" fmla="*/ 530 h 583"/>
                <a:gd name="T50" fmla="*/ 200 w 579"/>
                <a:gd name="T51" fmla="*/ 526 h 583"/>
                <a:gd name="T52" fmla="*/ 452 w 579"/>
                <a:gd name="T53" fmla="*/ 274 h 583"/>
                <a:gd name="T54" fmla="*/ 463 w 579"/>
                <a:gd name="T55" fmla="*/ 276 h 583"/>
                <a:gd name="T56" fmla="*/ 469 w 579"/>
                <a:gd name="T57" fmla="*/ 276 h 583"/>
                <a:gd name="T58" fmla="*/ 480 w 579"/>
                <a:gd name="T59" fmla="*/ 271 h 583"/>
                <a:gd name="T60" fmla="*/ 505 w 579"/>
                <a:gd name="T61" fmla="*/ 245 h 583"/>
                <a:gd name="T62" fmla="*/ 511 w 579"/>
                <a:gd name="T63" fmla="*/ 237 h 583"/>
                <a:gd name="T64" fmla="*/ 515 w 579"/>
                <a:gd name="T65" fmla="*/ 221 h 583"/>
                <a:gd name="T66" fmla="*/ 564 w 579"/>
                <a:gd name="T67" fmla="*/ 162 h 583"/>
                <a:gd name="T68" fmla="*/ 571 w 579"/>
                <a:gd name="T69" fmla="*/ 155 h 583"/>
                <a:gd name="T70" fmla="*/ 579 w 579"/>
                <a:gd name="T71" fmla="*/ 136 h 583"/>
                <a:gd name="T72" fmla="*/ 579 w 579"/>
                <a:gd name="T73" fmla="*/ 118 h 583"/>
                <a:gd name="T74" fmla="*/ 571 w 579"/>
                <a:gd name="T75" fmla="*/ 101 h 583"/>
                <a:gd name="T76" fmla="*/ 566 w 579"/>
                <a:gd name="T77" fmla="*/ 92 h 583"/>
                <a:gd name="T78" fmla="*/ 153 w 579"/>
                <a:gd name="T79" fmla="*/ 452 h 583"/>
                <a:gd name="T80" fmla="*/ 432 w 579"/>
                <a:gd name="T81" fmla="*/ 254 h 583"/>
                <a:gd name="T82" fmla="*/ 369 w 579"/>
                <a:gd name="T83" fmla="*/ 193 h 583"/>
                <a:gd name="T84" fmla="*/ 90 w 579"/>
                <a:gd name="T85" fmla="*/ 390 h 583"/>
                <a:gd name="T86" fmla="*/ 369 w 579"/>
                <a:gd name="T87" fmla="*/ 193 h 583"/>
                <a:gd name="T88" fmla="*/ 42 w 579"/>
                <a:gd name="T89" fmla="*/ 522 h 583"/>
                <a:gd name="T90" fmla="*/ 165 w 579"/>
                <a:gd name="T91" fmla="*/ 508 h 583"/>
                <a:gd name="T92" fmla="*/ 469 w 579"/>
                <a:gd name="T93" fmla="*/ 243 h 583"/>
                <a:gd name="T94" fmla="*/ 467 w 579"/>
                <a:gd name="T95" fmla="*/ 241 h 583"/>
                <a:gd name="T96" fmla="*/ 344 w 579"/>
                <a:gd name="T97" fmla="*/ 116 h 583"/>
                <a:gd name="T98" fmla="*/ 357 w 579"/>
                <a:gd name="T99" fmla="*/ 94 h 583"/>
                <a:gd name="T100" fmla="*/ 483 w 579"/>
                <a:gd name="T101" fmla="*/ 221 h 583"/>
                <a:gd name="T102" fmla="*/ 487 w 579"/>
                <a:gd name="T103" fmla="*/ 223 h 583"/>
                <a:gd name="T104" fmla="*/ 544 w 579"/>
                <a:gd name="T105" fmla="*/ 142 h 583"/>
                <a:gd name="T106" fmla="*/ 390 w 579"/>
                <a:gd name="T107" fmla="*/ 87 h 583"/>
                <a:gd name="T108" fmla="*/ 439 w 579"/>
                <a:gd name="T109" fmla="*/ 37 h 583"/>
                <a:gd name="T110" fmla="*/ 454 w 579"/>
                <a:gd name="T111" fmla="*/ 32 h 583"/>
                <a:gd name="T112" fmla="*/ 467 w 579"/>
                <a:gd name="T113" fmla="*/ 37 h 583"/>
                <a:gd name="T114" fmla="*/ 544 w 579"/>
                <a:gd name="T115" fmla="*/ 114 h 583"/>
                <a:gd name="T116" fmla="*/ 549 w 579"/>
                <a:gd name="T117" fmla="*/ 127 h 583"/>
                <a:gd name="T118" fmla="*/ 544 w 579"/>
                <a:gd name="T119" fmla="*/ 142 h 583"/>
                <a:gd name="T120" fmla="*/ 544 w 579"/>
                <a:gd name="T121" fmla="*/ 14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9" h="583">
                  <a:moveTo>
                    <a:pt x="566" y="92"/>
                  </a:moveTo>
                  <a:lnTo>
                    <a:pt x="487" y="15"/>
                  </a:lnTo>
                  <a:lnTo>
                    <a:pt x="487" y="15"/>
                  </a:lnTo>
                  <a:lnTo>
                    <a:pt x="480" y="10"/>
                  </a:lnTo>
                  <a:lnTo>
                    <a:pt x="472" y="4"/>
                  </a:lnTo>
                  <a:lnTo>
                    <a:pt x="463" y="2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45" y="2"/>
                  </a:lnTo>
                  <a:lnTo>
                    <a:pt x="436" y="4"/>
                  </a:lnTo>
                  <a:lnTo>
                    <a:pt x="426" y="10"/>
                  </a:lnTo>
                  <a:lnTo>
                    <a:pt x="419" y="15"/>
                  </a:lnTo>
                  <a:lnTo>
                    <a:pt x="368" y="67"/>
                  </a:lnTo>
                  <a:lnTo>
                    <a:pt x="368" y="67"/>
                  </a:lnTo>
                  <a:lnTo>
                    <a:pt x="360" y="67"/>
                  </a:lnTo>
                  <a:lnTo>
                    <a:pt x="351" y="67"/>
                  </a:lnTo>
                  <a:lnTo>
                    <a:pt x="344" y="68"/>
                  </a:lnTo>
                  <a:lnTo>
                    <a:pt x="336" y="74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09" y="103"/>
                  </a:lnTo>
                  <a:lnTo>
                    <a:pt x="307" y="113"/>
                  </a:lnTo>
                  <a:lnTo>
                    <a:pt x="307" y="122"/>
                  </a:lnTo>
                  <a:lnTo>
                    <a:pt x="309" y="129"/>
                  </a:lnTo>
                  <a:lnTo>
                    <a:pt x="59" y="381"/>
                  </a:lnTo>
                  <a:lnTo>
                    <a:pt x="59" y="381"/>
                  </a:lnTo>
                  <a:lnTo>
                    <a:pt x="57" y="383"/>
                  </a:lnTo>
                  <a:lnTo>
                    <a:pt x="57" y="383"/>
                  </a:lnTo>
                  <a:lnTo>
                    <a:pt x="57" y="383"/>
                  </a:lnTo>
                  <a:lnTo>
                    <a:pt x="55" y="386"/>
                  </a:lnTo>
                  <a:lnTo>
                    <a:pt x="11" y="522"/>
                  </a:lnTo>
                  <a:lnTo>
                    <a:pt x="6" y="535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63"/>
                  </a:lnTo>
                  <a:lnTo>
                    <a:pt x="2" y="570"/>
                  </a:lnTo>
                  <a:lnTo>
                    <a:pt x="2" y="570"/>
                  </a:lnTo>
                  <a:lnTo>
                    <a:pt x="6" y="574"/>
                  </a:lnTo>
                  <a:lnTo>
                    <a:pt x="6" y="574"/>
                  </a:lnTo>
                  <a:lnTo>
                    <a:pt x="9" y="577"/>
                  </a:lnTo>
                  <a:lnTo>
                    <a:pt x="13" y="581"/>
                  </a:lnTo>
                  <a:lnTo>
                    <a:pt x="18" y="583"/>
                  </a:lnTo>
                  <a:lnTo>
                    <a:pt x="24" y="583"/>
                  </a:lnTo>
                  <a:lnTo>
                    <a:pt x="29" y="583"/>
                  </a:lnTo>
                  <a:lnTo>
                    <a:pt x="29" y="583"/>
                  </a:lnTo>
                  <a:lnTo>
                    <a:pt x="31" y="583"/>
                  </a:lnTo>
                  <a:lnTo>
                    <a:pt x="52" y="576"/>
                  </a:lnTo>
                  <a:lnTo>
                    <a:pt x="195" y="530"/>
                  </a:lnTo>
                  <a:lnTo>
                    <a:pt x="195" y="530"/>
                  </a:lnTo>
                  <a:lnTo>
                    <a:pt x="200" y="526"/>
                  </a:lnTo>
                  <a:lnTo>
                    <a:pt x="452" y="274"/>
                  </a:lnTo>
                  <a:lnTo>
                    <a:pt x="452" y="274"/>
                  </a:lnTo>
                  <a:lnTo>
                    <a:pt x="458" y="276"/>
                  </a:lnTo>
                  <a:lnTo>
                    <a:pt x="463" y="276"/>
                  </a:lnTo>
                  <a:lnTo>
                    <a:pt x="463" y="276"/>
                  </a:lnTo>
                  <a:lnTo>
                    <a:pt x="469" y="276"/>
                  </a:lnTo>
                  <a:lnTo>
                    <a:pt x="474" y="274"/>
                  </a:lnTo>
                  <a:lnTo>
                    <a:pt x="480" y="271"/>
                  </a:lnTo>
                  <a:lnTo>
                    <a:pt x="483" y="267"/>
                  </a:lnTo>
                  <a:lnTo>
                    <a:pt x="505" y="245"/>
                  </a:lnTo>
                  <a:lnTo>
                    <a:pt x="505" y="245"/>
                  </a:lnTo>
                  <a:lnTo>
                    <a:pt x="511" y="237"/>
                  </a:lnTo>
                  <a:lnTo>
                    <a:pt x="515" y="230"/>
                  </a:lnTo>
                  <a:lnTo>
                    <a:pt x="515" y="221"/>
                  </a:lnTo>
                  <a:lnTo>
                    <a:pt x="513" y="214"/>
                  </a:lnTo>
                  <a:lnTo>
                    <a:pt x="564" y="162"/>
                  </a:lnTo>
                  <a:lnTo>
                    <a:pt x="564" y="162"/>
                  </a:lnTo>
                  <a:lnTo>
                    <a:pt x="571" y="155"/>
                  </a:lnTo>
                  <a:lnTo>
                    <a:pt x="575" y="146"/>
                  </a:lnTo>
                  <a:lnTo>
                    <a:pt x="579" y="136"/>
                  </a:lnTo>
                  <a:lnTo>
                    <a:pt x="579" y="127"/>
                  </a:lnTo>
                  <a:lnTo>
                    <a:pt x="579" y="118"/>
                  </a:lnTo>
                  <a:lnTo>
                    <a:pt x="577" y="109"/>
                  </a:lnTo>
                  <a:lnTo>
                    <a:pt x="571" y="101"/>
                  </a:lnTo>
                  <a:lnTo>
                    <a:pt x="566" y="92"/>
                  </a:lnTo>
                  <a:lnTo>
                    <a:pt x="566" y="92"/>
                  </a:lnTo>
                  <a:close/>
                  <a:moveTo>
                    <a:pt x="193" y="493"/>
                  </a:moveTo>
                  <a:lnTo>
                    <a:pt x="153" y="452"/>
                  </a:lnTo>
                  <a:lnTo>
                    <a:pt x="391" y="214"/>
                  </a:lnTo>
                  <a:lnTo>
                    <a:pt x="432" y="254"/>
                  </a:lnTo>
                  <a:lnTo>
                    <a:pt x="193" y="493"/>
                  </a:lnTo>
                  <a:close/>
                  <a:moveTo>
                    <a:pt x="369" y="193"/>
                  </a:moveTo>
                  <a:lnTo>
                    <a:pt x="131" y="432"/>
                  </a:lnTo>
                  <a:lnTo>
                    <a:pt x="90" y="390"/>
                  </a:lnTo>
                  <a:lnTo>
                    <a:pt x="329" y="153"/>
                  </a:lnTo>
                  <a:lnTo>
                    <a:pt x="369" y="193"/>
                  </a:lnTo>
                  <a:close/>
                  <a:moveTo>
                    <a:pt x="61" y="542"/>
                  </a:moveTo>
                  <a:lnTo>
                    <a:pt x="42" y="522"/>
                  </a:lnTo>
                  <a:lnTo>
                    <a:pt x="75" y="418"/>
                  </a:lnTo>
                  <a:lnTo>
                    <a:pt x="165" y="508"/>
                  </a:lnTo>
                  <a:lnTo>
                    <a:pt x="61" y="542"/>
                  </a:lnTo>
                  <a:close/>
                  <a:moveTo>
                    <a:pt x="469" y="243"/>
                  </a:moveTo>
                  <a:lnTo>
                    <a:pt x="469" y="243"/>
                  </a:lnTo>
                  <a:lnTo>
                    <a:pt x="467" y="241"/>
                  </a:lnTo>
                  <a:lnTo>
                    <a:pt x="344" y="116"/>
                  </a:lnTo>
                  <a:lnTo>
                    <a:pt x="344" y="116"/>
                  </a:lnTo>
                  <a:lnTo>
                    <a:pt x="340" y="113"/>
                  </a:lnTo>
                  <a:lnTo>
                    <a:pt x="357" y="94"/>
                  </a:lnTo>
                  <a:lnTo>
                    <a:pt x="358" y="96"/>
                  </a:lnTo>
                  <a:lnTo>
                    <a:pt x="483" y="221"/>
                  </a:lnTo>
                  <a:lnTo>
                    <a:pt x="483" y="221"/>
                  </a:lnTo>
                  <a:lnTo>
                    <a:pt x="487" y="223"/>
                  </a:lnTo>
                  <a:lnTo>
                    <a:pt x="469" y="243"/>
                  </a:lnTo>
                  <a:close/>
                  <a:moveTo>
                    <a:pt x="544" y="142"/>
                  </a:moveTo>
                  <a:lnTo>
                    <a:pt x="494" y="192"/>
                  </a:lnTo>
                  <a:lnTo>
                    <a:pt x="390" y="87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47" y="32"/>
                  </a:lnTo>
                  <a:lnTo>
                    <a:pt x="454" y="32"/>
                  </a:lnTo>
                  <a:lnTo>
                    <a:pt x="461" y="32"/>
                  </a:lnTo>
                  <a:lnTo>
                    <a:pt x="467" y="37"/>
                  </a:lnTo>
                  <a:lnTo>
                    <a:pt x="544" y="114"/>
                  </a:lnTo>
                  <a:lnTo>
                    <a:pt x="544" y="114"/>
                  </a:lnTo>
                  <a:lnTo>
                    <a:pt x="549" y="120"/>
                  </a:lnTo>
                  <a:lnTo>
                    <a:pt x="549" y="127"/>
                  </a:lnTo>
                  <a:lnTo>
                    <a:pt x="549" y="135"/>
                  </a:lnTo>
                  <a:lnTo>
                    <a:pt x="544" y="142"/>
                  </a:lnTo>
                  <a:lnTo>
                    <a:pt x="544" y="142"/>
                  </a:lnTo>
                  <a:close/>
                  <a:moveTo>
                    <a:pt x="544" y="142"/>
                  </a:moveTo>
                  <a:lnTo>
                    <a:pt x="544" y="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DF9733A1-C294-47BD-ACE9-8DED3A82814B}"/>
              </a:ext>
            </a:extLst>
          </p:cNvPr>
          <p:cNvSpPr txBox="1">
            <a:spLocks/>
          </p:cNvSpPr>
          <p:nvPr/>
        </p:nvSpPr>
        <p:spPr>
          <a:xfrm>
            <a:off x="9145150" y="2243575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搜索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添加好友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D3F96A3B-C822-4686-A8F3-DAD6E65A2558}"/>
              </a:ext>
            </a:extLst>
          </p:cNvPr>
          <p:cNvSpPr txBox="1">
            <a:spLocks/>
          </p:cNvSpPr>
          <p:nvPr/>
        </p:nvSpPr>
        <p:spPr>
          <a:xfrm>
            <a:off x="9108512" y="3528864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我的收藏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DFB98F87-F963-4242-B263-AC9995891C93}"/>
              </a:ext>
            </a:extLst>
          </p:cNvPr>
          <p:cNvGrpSpPr/>
          <p:nvPr/>
        </p:nvGrpSpPr>
        <p:grpSpPr>
          <a:xfrm>
            <a:off x="8032775" y="3249376"/>
            <a:ext cx="858804" cy="966540"/>
            <a:chOff x="7427629" y="3395454"/>
            <a:chExt cx="859028" cy="966792"/>
          </a:xfrm>
        </p:grpSpPr>
        <p:sp>
          <p:nvSpPr>
            <p:cNvPr id="42" name="Hexagon 93">
              <a:extLst>
                <a:ext uri="{FF2B5EF4-FFF2-40B4-BE49-F238E27FC236}">
                  <a16:creationId xmlns:a16="http://schemas.microsoft.com/office/drawing/2014/main" id="{4C9A5ABE-FC19-431B-AA42-401B9B14A3A9}"/>
                </a:ext>
              </a:extLst>
            </p:cNvPr>
            <p:cNvSpPr/>
            <p:nvPr/>
          </p:nvSpPr>
          <p:spPr>
            <a:xfrm rot="16200000">
              <a:off x="7373747" y="3449336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 655">
              <a:extLst>
                <a:ext uri="{FF2B5EF4-FFF2-40B4-BE49-F238E27FC236}">
                  <a16:creationId xmlns:a16="http://schemas.microsoft.com/office/drawing/2014/main" id="{761BDCB0-7D5B-4FF2-B615-138A82A44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6550" y="3751438"/>
              <a:ext cx="363538" cy="339725"/>
            </a:xfrm>
            <a:custGeom>
              <a:avLst/>
              <a:gdLst>
                <a:gd name="T0" fmla="*/ 457 w 458"/>
                <a:gd name="T1" fmla="*/ 141 h 428"/>
                <a:gd name="T2" fmla="*/ 382 w 458"/>
                <a:gd name="T3" fmla="*/ 9 h 428"/>
                <a:gd name="T4" fmla="*/ 382 w 458"/>
                <a:gd name="T5" fmla="*/ 9 h 428"/>
                <a:gd name="T6" fmla="*/ 379 w 458"/>
                <a:gd name="T7" fmla="*/ 5 h 428"/>
                <a:gd name="T8" fmla="*/ 376 w 458"/>
                <a:gd name="T9" fmla="*/ 2 h 428"/>
                <a:gd name="T10" fmla="*/ 372 w 458"/>
                <a:gd name="T11" fmla="*/ 0 h 428"/>
                <a:gd name="T12" fmla="*/ 367 w 458"/>
                <a:gd name="T13" fmla="*/ 0 h 428"/>
                <a:gd name="T14" fmla="*/ 91 w 458"/>
                <a:gd name="T15" fmla="*/ 0 h 428"/>
                <a:gd name="T16" fmla="*/ 91 w 458"/>
                <a:gd name="T17" fmla="*/ 0 h 428"/>
                <a:gd name="T18" fmla="*/ 87 w 458"/>
                <a:gd name="T19" fmla="*/ 0 h 428"/>
                <a:gd name="T20" fmla="*/ 82 w 458"/>
                <a:gd name="T21" fmla="*/ 2 h 428"/>
                <a:gd name="T22" fmla="*/ 79 w 458"/>
                <a:gd name="T23" fmla="*/ 5 h 428"/>
                <a:gd name="T24" fmla="*/ 76 w 458"/>
                <a:gd name="T25" fmla="*/ 9 h 428"/>
                <a:gd name="T26" fmla="*/ 1 w 458"/>
                <a:gd name="T27" fmla="*/ 141 h 428"/>
                <a:gd name="T28" fmla="*/ 1 w 458"/>
                <a:gd name="T29" fmla="*/ 141 h 428"/>
                <a:gd name="T30" fmla="*/ 0 w 458"/>
                <a:gd name="T31" fmla="*/ 145 h 428"/>
                <a:gd name="T32" fmla="*/ 0 w 458"/>
                <a:gd name="T33" fmla="*/ 151 h 428"/>
                <a:gd name="T34" fmla="*/ 0 w 458"/>
                <a:gd name="T35" fmla="*/ 156 h 428"/>
                <a:gd name="T36" fmla="*/ 3 w 458"/>
                <a:gd name="T37" fmla="*/ 160 h 428"/>
                <a:gd name="T38" fmla="*/ 216 w 458"/>
                <a:gd name="T39" fmla="*/ 422 h 428"/>
                <a:gd name="T40" fmla="*/ 216 w 458"/>
                <a:gd name="T41" fmla="*/ 422 h 428"/>
                <a:gd name="T42" fmla="*/ 222 w 458"/>
                <a:gd name="T43" fmla="*/ 426 h 428"/>
                <a:gd name="T44" fmla="*/ 230 w 458"/>
                <a:gd name="T45" fmla="*/ 428 h 428"/>
                <a:gd name="T46" fmla="*/ 230 w 458"/>
                <a:gd name="T47" fmla="*/ 428 h 428"/>
                <a:gd name="T48" fmla="*/ 236 w 458"/>
                <a:gd name="T49" fmla="*/ 426 h 428"/>
                <a:gd name="T50" fmla="*/ 242 w 458"/>
                <a:gd name="T51" fmla="*/ 422 h 428"/>
                <a:gd name="T52" fmla="*/ 455 w 458"/>
                <a:gd name="T53" fmla="*/ 160 h 428"/>
                <a:gd name="T54" fmla="*/ 455 w 458"/>
                <a:gd name="T55" fmla="*/ 160 h 428"/>
                <a:gd name="T56" fmla="*/ 458 w 458"/>
                <a:gd name="T57" fmla="*/ 156 h 428"/>
                <a:gd name="T58" fmla="*/ 458 w 458"/>
                <a:gd name="T59" fmla="*/ 151 h 428"/>
                <a:gd name="T60" fmla="*/ 458 w 458"/>
                <a:gd name="T61" fmla="*/ 145 h 428"/>
                <a:gd name="T62" fmla="*/ 457 w 458"/>
                <a:gd name="T63" fmla="*/ 141 h 428"/>
                <a:gd name="T64" fmla="*/ 457 w 458"/>
                <a:gd name="T65" fmla="*/ 141 h 428"/>
                <a:gd name="T66" fmla="*/ 149 w 458"/>
                <a:gd name="T67" fmla="*/ 33 h 428"/>
                <a:gd name="T68" fmla="*/ 309 w 458"/>
                <a:gd name="T69" fmla="*/ 33 h 428"/>
                <a:gd name="T70" fmla="*/ 230 w 458"/>
                <a:gd name="T71" fmla="*/ 124 h 428"/>
                <a:gd name="T72" fmla="*/ 149 w 458"/>
                <a:gd name="T73" fmla="*/ 33 h 428"/>
                <a:gd name="T74" fmla="*/ 212 w 458"/>
                <a:gd name="T75" fmla="*/ 363 h 428"/>
                <a:gd name="T76" fmla="*/ 52 w 458"/>
                <a:gd name="T77" fmla="*/ 166 h 428"/>
                <a:gd name="T78" fmla="*/ 212 w 458"/>
                <a:gd name="T79" fmla="*/ 166 h 428"/>
                <a:gd name="T80" fmla="*/ 212 w 458"/>
                <a:gd name="T81" fmla="*/ 363 h 428"/>
                <a:gd name="T82" fmla="*/ 246 w 458"/>
                <a:gd name="T83" fmla="*/ 166 h 428"/>
                <a:gd name="T84" fmla="*/ 406 w 458"/>
                <a:gd name="T85" fmla="*/ 166 h 428"/>
                <a:gd name="T86" fmla="*/ 246 w 458"/>
                <a:gd name="T87" fmla="*/ 363 h 428"/>
                <a:gd name="T88" fmla="*/ 246 w 458"/>
                <a:gd name="T89" fmla="*/ 166 h 428"/>
                <a:gd name="T90" fmla="*/ 414 w 458"/>
                <a:gd name="T91" fmla="*/ 132 h 428"/>
                <a:gd name="T92" fmla="*/ 267 w 458"/>
                <a:gd name="T93" fmla="*/ 132 h 428"/>
                <a:gd name="T94" fmla="*/ 355 w 458"/>
                <a:gd name="T95" fmla="*/ 33 h 428"/>
                <a:gd name="T96" fmla="*/ 357 w 458"/>
                <a:gd name="T97" fmla="*/ 33 h 428"/>
                <a:gd name="T98" fmla="*/ 414 w 458"/>
                <a:gd name="T99" fmla="*/ 132 h 428"/>
                <a:gd name="T100" fmla="*/ 102 w 458"/>
                <a:gd name="T101" fmla="*/ 33 h 428"/>
                <a:gd name="T102" fmla="*/ 103 w 458"/>
                <a:gd name="T103" fmla="*/ 33 h 428"/>
                <a:gd name="T104" fmla="*/ 191 w 458"/>
                <a:gd name="T105" fmla="*/ 132 h 428"/>
                <a:gd name="T106" fmla="*/ 45 w 458"/>
                <a:gd name="T107" fmla="*/ 132 h 428"/>
                <a:gd name="T108" fmla="*/ 102 w 458"/>
                <a:gd name="T109" fmla="*/ 33 h 428"/>
                <a:gd name="T110" fmla="*/ 102 w 458"/>
                <a:gd name="T111" fmla="*/ 33 h 428"/>
                <a:gd name="T112" fmla="*/ 102 w 458"/>
                <a:gd name="T113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8" h="428">
                  <a:moveTo>
                    <a:pt x="457" y="141"/>
                  </a:moveTo>
                  <a:lnTo>
                    <a:pt x="382" y="9"/>
                  </a:lnTo>
                  <a:lnTo>
                    <a:pt x="382" y="9"/>
                  </a:lnTo>
                  <a:lnTo>
                    <a:pt x="379" y="5"/>
                  </a:lnTo>
                  <a:lnTo>
                    <a:pt x="376" y="2"/>
                  </a:lnTo>
                  <a:lnTo>
                    <a:pt x="372" y="0"/>
                  </a:lnTo>
                  <a:lnTo>
                    <a:pt x="367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2" y="2"/>
                  </a:lnTo>
                  <a:lnTo>
                    <a:pt x="79" y="5"/>
                  </a:lnTo>
                  <a:lnTo>
                    <a:pt x="76" y="9"/>
                  </a:lnTo>
                  <a:lnTo>
                    <a:pt x="1" y="141"/>
                  </a:lnTo>
                  <a:lnTo>
                    <a:pt x="1" y="141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22" y="426"/>
                  </a:lnTo>
                  <a:lnTo>
                    <a:pt x="230" y="428"/>
                  </a:lnTo>
                  <a:lnTo>
                    <a:pt x="230" y="428"/>
                  </a:lnTo>
                  <a:lnTo>
                    <a:pt x="236" y="426"/>
                  </a:lnTo>
                  <a:lnTo>
                    <a:pt x="242" y="422"/>
                  </a:lnTo>
                  <a:lnTo>
                    <a:pt x="455" y="160"/>
                  </a:lnTo>
                  <a:lnTo>
                    <a:pt x="455" y="160"/>
                  </a:lnTo>
                  <a:lnTo>
                    <a:pt x="458" y="156"/>
                  </a:lnTo>
                  <a:lnTo>
                    <a:pt x="458" y="151"/>
                  </a:lnTo>
                  <a:lnTo>
                    <a:pt x="458" y="145"/>
                  </a:lnTo>
                  <a:lnTo>
                    <a:pt x="457" y="141"/>
                  </a:lnTo>
                  <a:lnTo>
                    <a:pt x="457" y="141"/>
                  </a:lnTo>
                  <a:close/>
                  <a:moveTo>
                    <a:pt x="149" y="33"/>
                  </a:moveTo>
                  <a:lnTo>
                    <a:pt x="309" y="33"/>
                  </a:lnTo>
                  <a:lnTo>
                    <a:pt x="230" y="124"/>
                  </a:lnTo>
                  <a:lnTo>
                    <a:pt x="149" y="33"/>
                  </a:lnTo>
                  <a:close/>
                  <a:moveTo>
                    <a:pt x="212" y="363"/>
                  </a:moveTo>
                  <a:lnTo>
                    <a:pt x="52" y="166"/>
                  </a:lnTo>
                  <a:lnTo>
                    <a:pt x="212" y="166"/>
                  </a:lnTo>
                  <a:lnTo>
                    <a:pt x="212" y="363"/>
                  </a:lnTo>
                  <a:close/>
                  <a:moveTo>
                    <a:pt x="246" y="166"/>
                  </a:moveTo>
                  <a:lnTo>
                    <a:pt x="406" y="166"/>
                  </a:lnTo>
                  <a:lnTo>
                    <a:pt x="246" y="363"/>
                  </a:lnTo>
                  <a:lnTo>
                    <a:pt x="246" y="166"/>
                  </a:lnTo>
                  <a:close/>
                  <a:moveTo>
                    <a:pt x="414" y="132"/>
                  </a:moveTo>
                  <a:lnTo>
                    <a:pt x="267" y="132"/>
                  </a:lnTo>
                  <a:lnTo>
                    <a:pt x="355" y="33"/>
                  </a:lnTo>
                  <a:lnTo>
                    <a:pt x="357" y="33"/>
                  </a:lnTo>
                  <a:lnTo>
                    <a:pt x="414" y="132"/>
                  </a:lnTo>
                  <a:close/>
                  <a:moveTo>
                    <a:pt x="102" y="33"/>
                  </a:moveTo>
                  <a:lnTo>
                    <a:pt x="103" y="33"/>
                  </a:lnTo>
                  <a:lnTo>
                    <a:pt x="191" y="132"/>
                  </a:lnTo>
                  <a:lnTo>
                    <a:pt x="45" y="132"/>
                  </a:lnTo>
                  <a:lnTo>
                    <a:pt x="102" y="33"/>
                  </a:lnTo>
                  <a:close/>
                  <a:moveTo>
                    <a:pt x="102" y="33"/>
                  </a:moveTo>
                  <a:lnTo>
                    <a:pt x="10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F9C39C79-54A7-4FFD-9D19-B1C795831831}"/>
              </a:ext>
            </a:extLst>
          </p:cNvPr>
          <p:cNvSpPr txBox="1">
            <a:spLocks/>
          </p:cNvSpPr>
          <p:nvPr/>
        </p:nvSpPr>
        <p:spPr>
          <a:xfrm>
            <a:off x="9108512" y="4888587"/>
            <a:ext cx="2058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最近查看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3" name="Group 8">
            <a:extLst>
              <a:ext uri="{FF2B5EF4-FFF2-40B4-BE49-F238E27FC236}">
                <a16:creationId xmlns:a16="http://schemas.microsoft.com/office/drawing/2014/main" id="{34189C02-7252-41BE-B186-21C67E897E88}"/>
              </a:ext>
            </a:extLst>
          </p:cNvPr>
          <p:cNvGrpSpPr/>
          <p:nvPr/>
        </p:nvGrpSpPr>
        <p:grpSpPr>
          <a:xfrm>
            <a:off x="8032775" y="4613957"/>
            <a:ext cx="858804" cy="966540"/>
            <a:chOff x="6612370" y="4980010"/>
            <a:chExt cx="859028" cy="966792"/>
          </a:xfrm>
        </p:grpSpPr>
        <p:sp>
          <p:nvSpPr>
            <p:cNvPr id="54" name="Hexagon 99">
              <a:extLst>
                <a:ext uri="{FF2B5EF4-FFF2-40B4-BE49-F238E27FC236}">
                  <a16:creationId xmlns:a16="http://schemas.microsoft.com/office/drawing/2014/main" id="{A15794AC-530E-447A-A640-6636F9715044}"/>
                </a:ext>
              </a:extLst>
            </p:cNvPr>
            <p:cNvSpPr/>
            <p:nvPr/>
          </p:nvSpPr>
          <p:spPr>
            <a:xfrm rot="16200000">
              <a:off x="6558488" y="5033892"/>
              <a:ext cx="966792" cy="859028"/>
            </a:xfrm>
            <a:prstGeom prst="hexagon">
              <a:avLst>
                <a:gd name="adj" fmla="val 24450"/>
                <a:gd name="vf" fmla="val 115470"/>
              </a:avLst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Freeform 592">
              <a:extLst>
                <a:ext uri="{FF2B5EF4-FFF2-40B4-BE49-F238E27FC236}">
                  <a16:creationId xmlns:a16="http://schemas.microsoft.com/office/drawing/2014/main" id="{506BED64-6620-445D-B4FF-AC95F63C2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9365" y="5324476"/>
              <a:ext cx="425036" cy="353042"/>
            </a:xfrm>
            <a:custGeom>
              <a:avLst/>
              <a:gdLst>
                <a:gd name="T0" fmla="*/ 590 w 614"/>
                <a:gd name="T1" fmla="*/ 118 h 511"/>
                <a:gd name="T2" fmla="*/ 512 w 614"/>
                <a:gd name="T3" fmla="*/ 186 h 511"/>
                <a:gd name="T4" fmla="*/ 476 w 614"/>
                <a:gd name="T5" fmla="*/ 200 h 511"/>
                <a:gd name="T6" fmla="*/ 434 w 614"/>
                <a:gd name="T7" fmla="*/ 178 h 511"/>
                <a:gd name="T8" fmla="*/ 430 w 614"/>
                <a:gd name="T9" fmla="*/ 130 h 511"/>
                <a:gd name="T10" fmla="*/ 507 w 614"/>
                <a:gd name="T11" fmla="*/ 45 h 511"/>
                <a:gd name="T12" fmla="*/ 502 w 614"/>
                <a:gd name="T13" fmla="*/ 26 h 511"/>
                <a:gd name="T14" fmla="*/ 445 w 614"/>
                <a:gd name="T15" fmla="*/ 12 h 511"/>
                <a:gd name="T16" fmla="*/ 387 w 614"/>
                <a:gd name="T17" fmla="*/ 27 h 511"/>
                <a:gd name="T18" fmla="*/ 324 w 614"/>
                <a:gd name="T19" fmla="*/ 84 h 511"/>
                <a:gd name="T20" fmla="*/ 303 w 614"/>
                <a:gd name="T21" fmla="*/ 187 h 511"/>
                <a:gd name="T22" fmla="*/ 278 w 614"/>
                <a:gd name="T23" fmla="*/ 189 h 511"/>
                <a:gd name="T24" fmla="*/ 191 w 614"/>
                <a:gd name="T25" fmla="*/ 77 h 511"/>
                <a:gd name="T26" fmla="*/ 176 w 614"/>
                <a:gd name="T27" fmla="*/ 27 h 511"/>
                <a:gd name="T28" fmla="*/ 122 w 614"/>
                <a:gd name="T29" fmla="*/ 0 h 511"/>
                <a:gd name="T30" fmla="*/ 19 w 614"/>
                <a:gd name="T31" fmla="*/ 75 h 511"/>
                <a:gd name="T32" fmla="*/ 0 w 614"/>
                <a:gd name="T33" fmla="*/ 123 h 511"/>
                <a:gd name="T34" fmla="*/ 30 w 614"/>
                <a:gd name="T35" fmla="*/ 180 h 511"/>
                <a:gd name="T36" fmla="*/ 76 w 614"/>
                <a:gd name="T37" fmla="*/ 192 h 511"/>
                <a:gd name="T38" fmla="*/ 182 w 614"/>
                <a:gd name="T39" fmla="*/ 280 h 511"/>
                <a:gd name="T40" fmla="*/ 139 w 614"/>
                <a:gd name="T41" fmla="*/ 374 h 511"/>
                <a:gd name="T42" fmla="*/ 116 w 614"/>
                <a:gd name="T43" fmla="*/ 447 h 511"/>
                <a:gd name="T44" fmla="*/ 166 w 614"/>
                <a:gd name="T45" fmla="*/ 505 h 511"/>
                <a:gd name="T46" fmla="*/ 240 w 614"/>
                <a:gd name="T47" fmla="*/ 498 h 511"/>
                <a:gd name="T48" fmla="*/ 430 w 614"/>
                <a:gd name="T49" fmla="*/ 492 h 511"/>
                <a:gd name="T50" fmla="*/ 505 w 614"/>
                <a:gd name="T51" fmla="*/ 507 h 511"/>
                <a:gd name="T52" fmla="*/ 490 w 614"/>
                <a:gd name="T53" fmla="*/ 430 h 511"/>
                <a:gd name="T54" fmla="*/ 422 w 614"/>
                <a:gd name="T55" fmla="*/ 317 h 511"/>
                <a:gd name="T56" fmla="*/ 481 w 614"/>
                <a:gd name="T57" fmla="*/ 326 h 511"/>
                <a:gd name="T58" fmla="*/ 548 w 614"/>
                <a:gd name="T59" fmla="*/ 298 h 511"/>
                <a:gd name="T60" fmla="*/ 606 w 614"/>
                <a:gd name="T61" fmla="*/ 221 h 511"/>
                <a:gd name="T62" fmla="*/ 602 w 614"/>
                <a:gd name="T63" fmla="*/ 127 h 511"/>
                <a:gd name="T64" fmla="*/ 89 w 614"/>
                <a:gd name="T65" fmla="*/ 154 h 511"/>
                <a:gd name="T66" fmla="*/ 61 w 614"/>
                <a:gd name="T67" fmla="*/ 157 h 511"/>
                <a:gd name="T68" fmla="*/ 36 w 614"/>
                <a:gd name="T69" fmla="*/ 136 h 511"/>
                <a:gd name="T70" fmla="*/ 40 w 614"/>
                <a:gd name="T71" fmla="*/ 103 h 511"/>
                <a:gd name="T72" fmla="*/ 115 w 614"/>
                <a:gd name="T73" fmla="*/ 35 h 511"/>
                <a:gd name="T74" fmla="*/ 146 w 614"/>
                <a:gd name="T75" fmla="*/ 45 h 511"/>
                <a:gd name="T76" fmla="*/ 154 w 614"/>
                <a:gd name="T77" fmla="*/ 83 h 511"/>
                <a:gd name="T78" fmla="*/ 182 w 614"/>
                <a:gd name="T79" fmla="*/ 239 h 511"/>
                <a:gd name="T80" fmla="*/ 460 w 614"/>
                <a:gd name="T81" fmla="*/ 445 h 511"/>
                <a:gd name="T82" fmla="*/ 554 w 614"/>
                <a:gd name="T83" fmla="*/ 245 h 511"/>
                <a:gd name="T84" fmla="*/ 467 w 614"/>
                <a:gd name="T85" fmla="*/ 293 h 511"/>
                <a:gd name="T86" fmla="*/ 425 w 614"/>
                <a:gd name="T87" fmla="*/ 283 h 511"/>
                <a:gd name="T88" fmla="*/ 228 w 614"/>
                <a:gd name="T89" fmla="*/ 463 h 511"/>
                <a:gd name="T90" fmla="*/ 186 w 614"/>
                <a:gd name="T91" fmla="*/ 477 h 511"/>
                <a:gd name="T92" fmla="*/ 152 w 614"/>
                <a:gd name="T93" fmla="*/ 448 h 511"/>
                <a:gd name="T94" fmla="*/ 157 w 614"/>
                <a:gd name="T95" fmla="*/ 405 h 511"/>
                <a:gd name="T96" fmla="*/ 346 w 614"/>
                <a:gd name="T97" fmla="*/ 206 h 511"/>
                <a:gd name="T98" fmla="*/ 334 w 614"/>
                <a:gd name="T99" fmla="*/ 144 h 511"/>
                <a:gd name="T100" fmla="*/ 382 w 614"/>
                <a:gd name="T101" fmla="*/ 74 h 511"/>
                <a:gd name="T102" fmla="*/ 460 w 614"/>
                <a:gd name="T103" fmla="*/ 48 h 511"/>
                <a:gd name="T104" fmla="*/ 393 w 614"/>
                <a:gd name="T105" fmla="*/ 150 h 511"/>
                <a:gd name="T106" fmla="*/ 416 w 614"/>
                <a:gd name="T107" fmla="*/ 209 h 511"/>
                <a:gd name="T108" fmla="*/ 493 w 614"/>
                <a:gd name="T109" fmla="*/ 232 h 511"/>
                <a:gd name="T110" fmla="*/ 579 w 614"/>
                <a:gd name="T111" fmla="*/ 178 h 511"/>
                <a:gd name="T112" fmla="*/ 560 w 614"/>
                <a:gd name="T113" fmla="*/ 23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4" h="511">
                  <a:moveTo>
                    <a:pt x="602" y="127"/>
                  </a:moveTo>
                  <a:lnTo>
                    <a:pt x="602" y="127"/>
                  </a:lnTo>
                  <a:lnTo>
                    <a:pt x="600" y="124"/>
                  </a:lnTo>
                  <a:lnTo>
                    <a:pt x="597" y="121"/>
                  </a:lnTo>
                  <a:lnTo>
                    <a:pt x="594" y="120"/>
                  </a:lnTo>
                  <a:lnTo>
                    <a:pt x="590" y="118"/>
                  </a:lnTo>
                  <a:lnTo>
                    <a:pt x="590" y="118"/>
                  </a:lnTo>
                  <a:lnTo>
                    <a:pt x="585" y="118"/>
                  </a:lnTo>
                  <a:lnTo>
                    <a:pt x="582" y="118"/>
                  </a:lnTo>
                  <a:lnTo>
                    <a:pt x="578" y="120"/>
                  </a:lnTo>
                  <a:lnTo>
                    <a:pt x="575" y="123"/>
                  </a:lnTo>
                  <a:lnTo>
                    <a:pt x="512" y="186"/>
                  </a:lnTo>
                  <a:lnTo>
                    <a:pt x="512" y="186"/>
                  </a:lnTo>
                  <a:lnTo>
                    <a:pt x="505" y="192"/>
                  </a:lnTo>
                  <a:lnTo>
                    <a:pt x="496" y="196"/>
                  </a:lnTo>
                  <a:lnTo>
                    <a:pt x="487" y="199"/>
                  </a:lnTo>
                  <a:lnTo>
                    <a:pt x="476" y="200"/>
                  </a:lnTo>
                  <a:lnTo>
                    <a:pt x="476" y="200"/>
                  </a:lnTo>
                  <a:lnTo>
                    <a:pt x="467" y="199"/>
                  </a:lnTo>
                  <a:lnTo>
                    <a:pt x="457" y="196"/>
                  </a:lnTo>
                  <a:lnTo>
                    <a:pt x="449" y="192"/>
                  </a:lnTo>
                  <a:lnTo>
                    <a:pt x="440" y="186"/>
                  </a:lnTo>
                  <a:lnTo>
                    <a:pt x="440" y="186"/>
                  </a:lnTo>
                  <a:lnTo>
                    <a:pt x="434" y="178"/>
                  </a:lnTo>
                  <a:lnTo>
                    <a:pt x="430" y="169"/>
                  </a:lnTo>
                  <a:lnTo>
                    <a:pt x="427" y="160"/>
                  </a:lnTo>
                  <a:lnTo>
                    <a:pt x="427" y="150"/>
                  </a:lnTo>
                  <a:lnTo>
                    <a:pt x="427" y="150"/>
                  </a:lnTo>
                  <a:lnTo>
                    <a:pt x="427" y="139"/>
                  </a:lnTo>
                  <a:lnTo>
                    <a:pt x="430" y="130"/>
                  </a:lnTo>
                  <a:lnTo>
                    <a:pt x="434" y="121"/>
                  </a:lnTo>
                  <a:lnTo>
                    <a:pt x="440" y="114"/>
                  </a:lnTo>
                  <a:lnTo>
                    <a:pt x="503" y="51"/>
                  </a:lnTo>
                  <a:lnTo>
                    <a:pt x="503" y="51"/>
                  </a:lnTo>
                  <a:lnTo>
                    <a:pt x="506" y="48"/>
                  </a:lnTo>
                  <a:lnTo>
                    <a:pt x="507" y="45"/>
                  </a:lnTo>
                  <a:lnTo>
                    <a:pt x="509" y="41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07" y="33"/>
                  </a:lnTo>
                  <a:lnTo>
                    <a:pt x="505" y="29"/>
                  </a:lnTo>
                  <a:lnTo>
                    <a:pt x="502" y="26"/>
                  </a:lnTo>
                  <a:lnTo>
                    <a:pt x="499" y="24"/>
                  </a:lnTo>
                  <a:lnTo>
                    <a:pt x="499" y="24"/>
                  </a:lnTo>
                  <a:lnTo>
                    <a:pt x="485" y="20"/>
                  </a:lnTo>
                  <a:lnTo>
                    <a:pt x="473" y="15"/>
                  </a:lnTo>
                  <a:lnTo>
                    <a:pt x="460" y="14"/>
                  </a:lnTo>
                  <a:lnTo>
                    <a:pt x="445" y="12"/>
                  </a:lnTo>
                  <a:lnTo>
                    <a:pt x="445" y="12"/>
                  </a:lnTo>
                  <a:lnTo>
                    <a:pt x="433" y="14"/>
                  </a:lnTo>
                  <a:lnTo>
                    <a:pt x="421" y="15"/>
                  </a:lnTo>
                  <a:lnTo>
                    <a:pt x="409" y="18"/>
                  </a:lnTo>
                  <a:lnTo>
                    <a:pt x="397" y="23"/>
                  </a:lnTo>
                  <a:lnTo>
                    <a:pt x="387" y="27"/>
                  </a:lnTo>
                  <a:lnTo>
                    <a:pt x="376" y="33"/>
                  </a:lnTo>
                  <a:lnTo>
                    <a:pt x="367" y="41"/>
                  </a:lnTo>
                  <a:lnTo>
                    <a:pt x="357" y="48"/>
                  </a:lnTo>
                  <a:lnTo>
                    <a:pt x="337" y="69"/>
                  </a:lnTo>
                  <a:lnTo>
                    <a:pt x="337" y="69"/>
                  </a:lnTo>
                  <a:lnTo>
                    <a:pt x="324" y="84"/>
                  </a:lnTo>
                  <a:lnTo>
                    <a:pt x="315" y="99"/>
                  </a:lnTo>
                  <a:lnTo>
                    <a:pt x="307" y="115"/>
                  </a:lnTo>
                  <a:lnTo>
                    <a:pt x="303" y="133"/>
                  </a:lnTo>
                  <a:lnTo>
                    <a:pt x="300" y="151"/>
                  </a:lnTo>
                  <a:lnTo>
                    <a:pt x="300" y="169"/>
                  </a:lnTo>
                  <a:lnTo>
                    <a:pt x="303" y="187"/>
                  </a:lnTo>
                  <a:lnTo>
                    <a:pt x="309" y="205"/>
                  </a:lnTo>
                  <a:lnTo>
                    <a:pt x="288" y="226"/>
                  </a:lnTo>
                  <a:lnTo>
                    <a:pt x="266" y="203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8" y="189"/>
                  </a:lnTo>
                  <a:lnTo>
                    <a:pt x="279" y="183"/>
                  </a:lnTo>
                  <a:lnTo>
                    <a:pt x="278" y="177"/>
                  </a:lnTo>
                  <a:lnTo>
                    <a:pt x="275" y="171"/>
                  </a:lnTo>
                  <a:lnTo>
                    <a:pt x="189" y="85"/>
                  </a:lnTo>
                  <a:lnTo>
                    <a:pt x="189" y="85"/>
                  </a:lnTo>
                  <a:lnTo>
                    <a:pt x="191" y="77"/>
                  </a:lnTo>
                  <a:lnTo>
                    <a:pt x="191" y="68"/>
                  </a:lnTo>
                  <a:lnTo>
                    <a:pt x="189" y="59"/>
                  </a:lnTo>
                  <a:lnTo>
                    <a:pt x="188" y="51"/>
                  </a:lnTo>
                  <a:lnTo>
                    <a:pt x="185" y="42"/>
                  </a:lnTo>
                  <a:lnTo>
                    <a:pt x="182" y="35"/>
                  </a:lnTo>
                  <a:lnTo>
                    <a:pt x="176" y="27"/>
                  </a:lnTo>
                  <a:lnTo>
                    <a:pt x="170" y="21"/>
                  </a:lnTo>
                  <a:lnTo>
                    <a:pt x="170" y="21"/>
                  </a:lnTo>
                  <a:lnTo>
                    <a:pt x="160" y="12"/>
                  </a:lnTo>
                  <a:lnTo>
                    <a:pt x="149" y="6"/>
                  </a:lnTo>
                  <a:lnTo>
                    <a:pt x="13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5" y="6"/>
                  </a:lnTo>
                  <a:lnTo>
                    <a:pt x="83" y="12"/>
                  </a:lnTo>
                  <a:lnTo>
                    <a:pt x="73" y="21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2" y="85"/>
                  </a:lnTo>
                  <a:lnTo>
                    <a:pt x="4" y="97"/>
                  </a:lnTo>
                  <a:lnTo>
                    <a:pt x="1" y="109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" y="136"/>
                  </a:lnTo>
                  <a:lnTo>
                    <a:pt x="4" y="150"/>
                  </a:lnTo>
                  <a:lnTo>
                    <a:pt x="12" y="16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30" y="180"/>
                  </a:lnTo>
                  <a:lnTo>
                    <a:pt x="42" y="187"/>
                  </a:lnTo>
                  <a:lnTo>
                    <a:pt x="55" y="190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76" y="192"/>
                  </a:lnTo>
                  <a:lnTo>
                    <a:pt x="85" y="190"/>
                  </a:lnTo>
                  <a:lnTo>
                    <a:pt x="170" y="275"/>
                  </a:lnTo>
                  <a:lnTo>
                    <a:pt x="170" y="275"/>
                  </a:lnTo>
                  <a:lnTo>
                    <a:pt x="176" y="280"/>
                  </a:lnTo>
                  <a:lnTo>
                    <a:pt x="182" y="280"/>
                  </a:lnTo>
                  <a:lnTo>
                    <a:pt x="182" y="280"/>
                  </a:lnTo>
                  <a:lnTo>
                    <a:pt x="188" y="280"/>
                  </a:lnTo>
                  <a:lnTo>
                    <a:pt x="194" y="275"/>
                  </a:lnTo>
                  <a:lnTo>
                    <a:pt x="203" y="266"/>
                  </a:lnTo>
                  <a:lnTo>
                    <a:pt x="224" y="289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28" y="386"/>
                  </a:lnTo>
                  <a:lnTo>
                    <a:pt x="121" y="401"/>
                  </a:lnTo>
                  <a:lnTo>
                    <a:pt x="116" y="415"/>
                  </a:lnTo>
                  <a:lnTo>
                    <a:pt x="115" y="430"/>
                  </a:lnTo>
                  <a:lnTo>
                    <a:pt x="115" y="430"/>
                  </a:lnTo>
                  <a:lnTo>
                    <a:pt x="116" y="447"/>
                  </a:lnTo>
                  <a:lnTo>
                    <a:pt x="121" y="462"/>
                  </a:lnTo>
                  <a:lnTo>
                    <a:pt x="128" y="475"/>
                  </a:lnTo>
                  <a:lnTo>
                    <a:pt x="139" y="487"/>
                  </a:lnTo>
                  <a:lnTo>
                    <a:pt x="139" y="487"/>
                  </a:lnTo>
                  <a:lnTo>
                    <a:pt x="151" y="498"/>
                  </a:lnTo>
                  <a:lnTo>
                    <a:pt x="166" y="505"/>
                  </a:lnTo>
                  <a:lnTo>
                    <a:pt x="181" y="510"/>
                  </a:lnTo>
                  <a:lnTo>
                    <a:pt x="195" y="511"/>
                  </a:lnTo>
                  <a:lnTo>
                    <a:pt x="195" y="511"/>
                  </a:lnTo>
                  <a:lnTo>
                    <a:pt x="212" y="510"/>
                  </a:lnTo>
                  <a:lnTo>
                    <a:pt x="227" y="505"/>
                  </a:lnTo>
                  <a:lnTo>
                    <a:pt x="240" y="498"/>
                  </a:lnTo>
                  <a:lnTo>
                    <a:pt x="252" y="487"/>
                  </a:lnTo>
                  <a:lnTo>
                    <a:pt x="337" y="402"/>
                  </a:lnTo>
                  <a:lnTo>
                    <a:pt x="422" y="487"/>
                  </a:lnTo>
                  <a:lnTo>
                    <a:pt x="422" y="487"/>
                  </a:lnTo>
                  <a:lnTo>
                    <a:pt x="427" y="490"/>
                  </a:lnTo>
                  <a:lnTo>
                    <a:pt x="430" y="492"/>
                  </a:lnTo>
                  <a:lnTo>
                    <a:pt x="488" y="510"/>
                  </a:lnTo>
                  <a:lnTo>
                    <a:pt x="488" y="510"/>
                  </a:lnTo>
                  <a:lnTo>
                    <a:pt x="493" y="511"/>
                  </a:lnTo>
                  <a:lnTo>
                    <a:pt x="493" y="511"/>
                  </a:lnTo>
                  <a:lnTo>
                    <a:pt x="500" y="510"/>
                  </a:lnTo>
                  <a:lnTo>
                    <a:pt x="505" y="507"/>
                  </a:lnTo>
                  <a:lnTo>
                    <a:pt x="505" y="507"/>
                  </a:lnTo>
                  <a:lnTo>
                    <a:pt x="507" y="502"/>
                  </a:lnTo>
                  <a:lnTo>
                    <a:pt x="509" y="498"/>
                  </a:lnTo>
                  <a:lnTo>
                    <a:pt x="510" y="493"/>
                  </a:lnTo>
                  <a:lnTo>
                    <a:pt x="509" y="489"/>
                  </a:lnTo>
                  <a:lnTo>
                    <a:pt x="490" y="430"/>
                  </a:lnTo>
                  <a:lnTo>
                    <a:pt x="490" y="430"/>
                  </a:lnTo>
                  <a:lnTo>
                    <a:pt x="488" y="427"/>
                  </a:lnTo>
                  <a:lnTo>
                    <a:pt x="487" y="424"/>
                  </a:lnTo>
                  <a:lnTo>
                    <a:pt x="401" y="339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33" y="321"/>
                  </a:lnTo>
                  <a:lnTo>
                    <a:pt x="445" y="324"/>
                  </a:lnTo>
                  <a:lnTo>
                    <a:pt x="457" y="326"/>
                  </a:lnTo>
                  <a:lnTo>
                    <a:pt x="467" y="326"/>
                  </a:lnTo>
                  <a:lnTo>
                    <a:pt x="467" y="326"/>
                  </a:lnTo>
                  <a:lnTo>
                    <a:pt x="481" y="326"/>
                  </a:lnTo>
                  <a:lnTo>
                    <a:pt x="493" y="324"/>
                  </a:lnTo>
                  <a:lnTo>
                    <a:pt x="505" y="321"/>
                  </a:lnTo>
                  <a:lnTo>
                    <a:pt x="516" y="317"/>
                  </a:lnTo>
                  <a:lnTo>
                    <a:pt x="527" y="311"/>
                  </a:lnTo>
                  <a:lnTo>
                    <a:pt x="537" y="305"/>
                  </a:lnTo>
                  <a:lnTo>
                    <a:pt x="548" y="298"/>
                  </a:lnTo>
                  <a:lnTo>
                    <a:pt x="557" y="290"/>
                  </a:lnTo>
                  <a:lnTo>
                    <a:pt x="578" y="269"/>
                  </a:lnTo>
                  <a:lnTo>
                    <a:pt x="578" y="269"/>
                  </a:lnTo>
                  <a:lnTo>
                    <a:pt x="590" y="254"/>
                  </a:lnTo>
                  <a:lnTo>
                    <a:pt x="600" y="238"/>
                  </a:lnTo>
                  <a:lnTo>
                    <a:pt x="606" y="221"/>
                  </a:lnTo>
                  <a:lnTo>
                    <a:pt x="612" y="203"/>
                  </a:lnTo>
                  <a:lnTo>
                    <a:pt x="614" y="184"/>
                  </a:lnTo>
                  <a:lnTo>
                    <a:pt x="612" y="165"/>
                  </a:lnTo>
                  <a:lnTo>
                    <a:pt x="609" y="147"/>
                  </a:lnTo>
                  <a:lnTo>
                    <a:pt x="602" y="127"/>
                  </a:lnTo>
                  <a:lnTo>
                    <a:pt x="602" y="127"/>
                  </a:lnTo>
                  <a:close/>
                  <a:moveTo>
                    <a:pt x="182" y="239"/>
                  </a:moveTo>
                  <a:lnTo>
                    <a:pt x="101" y="159"/>
                  </a:lnTo>
                  <a:lnTo>
                    <a:pt x="101" y="159"/>
                  </a:lnTo>
                  <a:lnTo>
                    <a:pt x="95" y="154"/>
                  </a:lnTo>
                  <a:lnTo>
                    <a:pt x="89" y="154"/>
                  </a:lnTo>
                  <a:lnTo>
                    <a:pt x="89" y="154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76" y="157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1" y="157"/>
                  </a:lnTo>
                  <a:lnTo>
                    <a:pt x="55" y="156"/>
                  </a:lnTo>
                  <a:lnTo>
                    <a:pt x="49" y="151"/>
                  </a:lnTo>
                  <a:lnTo>
                    <a:pt x="45" y="148"/>
                  </a:lnTo>
                  <a:lnTo>
                    <a:pt x="45" y="148"/>
                  </a:lnTo>
                  <a:lnTo>
                    <a:pt x="40" y="142"/>
                  </a:lnTo>
                  <a:lnTo>
                    <a:pt x="36" y="136"/>
                  </a:lnTo>
                  <a:lnTo>
                    <a:pt x="34" y="130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17"/>
                  </a:lnTo>
                  <a:lnTo>
                    <a:pt x="36" y="109"/>
                  </a:lnTo>
                  <a:lnTo>
                    <a:pt x="40" y="103"/>
                  </a:lnTo>
                  <a:lnTo>
                    <a:pt x="45" y="99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103" y="41"/>
                  </a:lnTo>
                  <a:lnTo>
                    <a:pt x="109" y="38"/>
                  </a:lnTo>
                  <a:lnTo>
                    <a:pt x="115" y="35"/>
                  </a:lnTo>
                  <a:lnTo>
                    <a:pt x="122" y="35"/>
                  </a:lnTo>
                  <a:lnTo>
                    <a:pt x="122" y="35"/>
                  </a:lnTo>
                  <a:lnTo>
                    <a:pt x="130" y="35"/>
                  </a:lnTo>
                  <a:lnTo>
                    <a:pt x="136" y="38"/>
                  </a:lnTo>
                  <a:lnTo>
                    <a:pt x="142" y="41"/>
                  </a:lnTo>
                  <a:lnTo>
                    <a:pt x="146" y="45"/>
                  </a:lnTo>
                  <a:lnTo>
                    <a:pt x="146" y="45"/>
                  </a:lnTo>
                  <a:lnTo>
                    <a:pt x="154" y="53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54" y="83"/>
                  </a:lnTo>
                  <a:lnTo>
                    <a:pt x="154" y="83"/>
                  </a:lnTo>
                  <a:lnTo>
                    <a:pt x="152" y="88"/>
                  </a:lnTo>
                  <a:lnTo>
                    <a:pt x="154" y="93"/>
                  </a:lnTo>
                  <a:lnTo>
                    <a:pt x="155" y="97"/>
                  </a:lnTo>
                  <a:lnTo>
                    <a:pt x="158" y="102"/>
                  </a:lnTo>
                  <a:lnTo>
                    <a:pt x="239" y="183"/>
                  </a:lnTo>
                  <a:lnTo>
                    <a:pt x="182" y="239"/>
                  </a:lnTo>
                  <a:close/>
                  <a:moveTo>
                    <a:pt x="227" y="242"/>
                  </a:moveTo>
                  <a:lnTo>
                    <a:pt x="242" y="227"/>
                  </a:lnTo>
                  <a:lnTo>
                    <a:pt x="264" y="250"/>
                  </a:lnTo>
                  <a:lnTo>
                    <a:pt x="249" y="265"/>
                  </a:lnTo>
                  <a:lnTo>
                    <a:pt x="227" y="242"/>
                  </a:lnTo>
                  <a:close/>
                  <a:moveTo>
                    <a:pt x="460" y="445"/>
                  </a:moveTo>
                  <a:lnTo>
                    <a:pt x="467" y="468"/>
                  </a:lnTo>
                  <a:lnTo>
                    <a:pt x="445" y="460"/>
                  </a:lnTo>
                  <a:lnTo>
                    <a:pt x="361" y="378"/>
                  </a:lnTo>
                  <a:lnTo>
                    <a:pt x="378" y="363"/>
                  </a:lnTo>
                  <a:lnTo>
                    <a:pt x="460" y="445"/>
                  </a:lnTo>
                  <a:close/>
                  <a:moveTo>
                    <a:pt x="554" y="245"/>
                  </a:moveTo>
                  <a:lnTo>
                    <a:pt x="533" y="266"/>
                  </a:lnTo>
                  <a:lnTo>
                    <a:pt x="533" y="266"/>
                  </a:lnTo>
                  <a:lnTo>
                    <a:pt x="519" y="277"/>
                  </a:lnTo>
                  <a:lnTo>
                    <a:pt x="503" y="286"/>
                  </a:lnTo>
                  <a:lnTo>
                    <a:pt x="487" y="290"/>
                  </a:lnTo>
                  <a:lnTo>
                    <a:pt x="467" y="293"/>
                  </a:lnTo>
                  <a:lnTo>
                    <a:pt x="467" y="293"/>
                  </a:lnTo>
                  <a:lnTo>
                    <a:pt x="457" y="292"/>
                  </a:lnTo>
                  <a:lnTo>
                    <a:pt x="446" y="290"/>
                  </a:lnTo>
                  <a:lnTo>
                    <a:pt x="436" y="287"/>
                  </a:lnTo>
                  <a:lnTo>
                    <a:pt x="425" y="283"/>
                  </a:lnTo>
                  <a:lnTo>
                    <a:pt x="425" y="283"/>
                  </a:lnTo>
                  <a:lnTo>
                    <a:pt x="421" y="281"/>
                  </a:lnTo>
                  <a:lnTo>
                    <a:pt x="415" y="281"/>
                  </a:lnTo>
                  <a:lnTo>
                    <a:pt x="409" y="283"/>
                  </a:lnTo>
                  <a:lnTo>
                    <a:pt x="404" y="287"/>
                  </a:lnTo>
                  <a:lnTo>
                    <a:pt x="228" y="463"/>
                  </a:lnTo>
                  <a:lnTo>
                    <a:pt x="228" y="463"/>
                  </a:lnTo>
                  <a:lnTo>
                    <a:pt x="221" y="469"/>
                  </a:lnTo>
                  <a:lnTo>
                    <a:pt x="213" y="474"/>
                  </a:lnTo>
                  <a:lnTo>
                    <a:pt x="204" y="477"/>
                  </a:lnTo>
                  <a:lnTo>
                    <a:pt x="195" y="477"/>
                  </a:lnTo>
                  <a:lnTo>
                    <a:pt x="195" y="477"/>
                  </a:lnTo>
                  <a:lnTo>
                    <a:pt x="186" y="477"/>
                  </a:lnTo>
                  <a:lnTo>
                    <a:pt x="178" y="474"/>
                  </a:lnTo>
                  <a:lnTo>
                    <a:pt x="170" y="469"/>
                  </a:lnTo>
                  <a:lnTo>
                    <a:pt x="163" y="463"/>
                  </a:lnTo>
                  <a:lnTo>
                    <a:pt x="163" y="463"/>
                  </a:lnTo>
                  <a:lnTo>
                    <a:pt x="157" y="456"/>
                  </a:lnTo>
                  <a:lnTo>
                    <a:pt x="152" y="448"/>
                  </a:lnTo>
                  <a:lnTo>
                    <a:pt x="151" y="439"/>
                  </a:lnTo>
                  <a:lnTo>
                    <a:pt x="149" y="430"/>
                  </a:lnTo>
                  <a:lnTo>
                    <a:pt x="149" y="430"/>
                  </a:lnTo>
                  <a:lnTo>
                    <a:pt x="151" y="421"/>
                  </a:lnTo>
                  <a:lnTo>
                    <a:pt x="152" y="412"/>
                  </a:lnTo>
                  <a:lnTo>
                    <a:pt x="157" y="405"/>
                  </a:lnTo>
                  <a:lnTo>
                    <a:pt x="163" y="398"/>
                  </a:lnTo>
                  <a:lnTo>
                    <a:pt x="340" y="221"/>
                  </a:lnTo>
                  <a:lnTo>
                    <a:pt x="340" y="221"/>
                  </a:lnTo>
                  <a:lnTo>
                    <a:pt x="343" y="217"/>
                  </a:lnTo>
                  <a:lnTo>
                    <a:pt x="345" y="211"/>
                  </a:lnTo>
                  <a:lnTo>
                    <a:pt x="346" y="206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339" y="187"/>
                  </a:lnTo>
                  <a:lnTo>
                    <a:pt x="334" y="172"/>
                  </a:lnTo>
                  <a:lnTo>
                    <a:pt x="334" y="159"/>
                  </a:lnTo>
                  <a:lnTo>
                    <a:pt x="334" y="144"/>
                  </a:lnTo>
                  <a:lnTo>
                    <a:pt x="339" y="130"/>
                  </a:lnTo>
                  <a:lnTo>
                    <a:pt x="343" y="117"/>
                  </a:lnTo>
                  <a:lnTo>
                    <a:pt x="351" y="105"/>
                  </a:lnTo>
                  <a:lnTo>
                    <a:pt x="361" y="93"/>
                  </a:lnTo>
                  <a:lnTo>
                    <a:pt x="382" y="74"/>
                  </a:lnTo>
                  <a:lnTo>
                    <a:pt x="382" y="74"/>
                  </a:lnTo>
                  <a:lnTo>
                    <a:pt x="396" y="62"/>
                  </a:lnTo>
                  <a:lnTo>
                    <a:pt x="410" y="54"/>
                  </a:lnTo>
                  <a:lnTo>
                    <a:pt x="427" y="48"/>
                  </a:lnTo>
                  <a:lnTo>
                    <a:pt x="445" y="47"/>
                  </a:lnTo>
                  <a:lnTo>
                    <a:pt x="445" y="47"/>
                  </a:lnTo>
                  <a:lnTo>
                    <a:pt x="460" y="48"/>
                  </a:lnTo>
                  <a:lnTo>
                    <a:pt x="416" y="90"/>
                  </a:lnTo>
                  <a:lnTo>
                    <a:pt x="416" y="90"/>
                  </a:lnTo>
                  <a:lnTo>
                    <a:pt x="406" y="103"/>
                  </a:lnTo>
                  <a:lnTo>
                    <a:pt x="398" y="117"/>
                  </a:lnTo>
                  <a:lnTo>
                    <a:pt x="394" y="133"/>
                  </a:lnTo>
                  <a:lnTo>
                    <a:pt x="393" y="150"/>
                  </a:lnTo>
                  <a:lnTo>
                    <a:pt x="393" y="150"/>
                  </a:lnTo>
                  <a:lnTo>
                    <a:pt x="394" y="166"/>
                  </a:lnTo>
                  <a:lnTo>
                    <a:pt x="398" y="183"/>
                  </a:lnTo>
                  <a:lnTo>
                    <a:pt x="406" y="196"/>
                  </a:lnTo>
                  <a:lnTo>
                    <a:pt x="416" y="209"/>
                  </a:lnTo>
                  <a:lnTo>
                    <a:pt x="416" y="209"/>
                  </a:lnTo>
                  <a:lnTo>
                    <a:pt x="430" y="220"/>
                  </a:lnTo>
                  <a:lnTo>
                    <a:pt x="445" y="227"/>
                  </a:lnTo>
                  <a:lnTo>
                    <a:pt x="460" y="232"/>
                  </a:lnTo>
                  <a:lnTo>
                    <a:pt x="476" y="233"/>
                  </a:lnTo>
                  <a:lnTo>
                    <a:pt x="476" y="233"/>
                  </a:lnTo>
                  <a:lnTo>
                    <a:pt x="493" y="232"/>
                  </a:lnTo>
                  <a:lnTo>
                    <a:pt x="509" y="227"/>
                  </a:lnTo>
                  <a:lnTo>
                    <a:pt x="524" y="220"/>
                  </a:lnTo>
                  <a:lnTo>
                    <a:pt x="536" y="209"/>
                  </a:lnTo>
                  <a:lnTo>
                    <a:pt x="579" y="168"/>
                  </a:lnTo>
                  <a:lnTo>
                    <a:pt x="579" y="168"/>
                  </a:lnTo>
                  <a:lnTo>
                    <a:pt x="579" y="178"/>
                  </a:lnTo>
                  <a:lnTo>
                    <a:pt x="579" y="189"/>
                  </a:lnTo>
                  <a:lnTo>
                    <a:pt x="578" y="199"/>
                  </a:lnTo>
                  <a:lnTo>
                    <a:pt x="575" y="209"/>
                  </a:lnTo>
                  <a:lnTo>
                    <a:pt x="572" y="218"/>
                  </a:lnTo>
                  <a:lnTo>
                    <a:pt x="566" y="229"/>
                  </a:lnTo>
                  <a:lnTo>
                    <a:pt x="560" y="236"/>
                  </a:lnTo>
                  <a:lnTo>
                    <a:pt x="554" y="245"/>
                  </a:lnTo>
                  <a:lnTo>
                    <a:pt x="554" y="245"/>
                  </a:lnTo>
                  <a:close/>
                  <a:moveTo>
                    <a:pt x="554" y="245"/>
                  </a:moveTo>
                  <a:lnTo>
                    <a:pt x="554" y="2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905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33" grpId="0"/>
      <p:bldP spid="35" grpId="0"/>
      <p:bldP spid="39" grpId="0"/>
      <p:bldP spid="40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 Arrow 14"/>
          <p:cNvSpPr/>
          <p:nvPr/>
        </p:nvSpPr>
        <p:spPr>
          <a:xfrm flipH="1">
            <a:off x="5711356" y="3029057"/>
            <a:ext cx="924377" cy="2368694"/>
          </a:xfrm>
          <a:prstGeom prst="upArrow">
            <a:avLst>
              <a:gd name="adj1" fmla="val 65908"/>
              <a:gd name="adj2" fmla="val 637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" name="Up Arrow 16"/>
          <p:cNvSpPr/>
          <p:nvPr/>
        </p:nvSpPr>
        <p:spPr>
          <a:xfrm rot="19200000" flipH="1">
            <a:off x="3762804" y="4251541"/>
            <a:ext cx="902032" cy="3117547"/>
          </a:xfrm>
          <a:prstGeom prst="upArrow">
            <a:avLst>
              <a:gd name="adj1" fmla="val 65908"/>
              <a:gd name="adj2" fmla="val 637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Up Arrow 23"/>
          <p:cNvSpPr>
            <a:spLocks/>
          </p:cNvSpPr>
          <p:nvPr/>
        </p:nvSpPr>
        <p:spPr>
          <a:xfrm rot="2400000" flipH="1">
            <a:off x="8102954" y="4259729"/>
            <a:ext cx="814171" cy="3117547"/>
          </a:xfrm>
          <a:prstGeom prst="upArrow">
            <a:avLst>
              <a:gd name="adj1" fmla="val 65908"/>
              <a:gd name="adj2" fmla="val 637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29"/>
          <p:cNvGrpSpPr/>
          <p:nvPr/>
        </p:nvGrpSpPr>
        <p:grpSpPr>
          <a:xfrm>
            <a:off x="3568652" y="4731846"/>
            <a:ext cx="5154589" cy="2543124"/>
            <a:chOff x="3567989" y="4732185"/>
            <a:chExt cx="5155932" cy="2543787"/>
          </a:xfrm>
        </p:grpSpPr>
        <p:sp>
          <p:nvSpPr>
            <p:cNvPr id="11" name="Freeform 7"/>
            <p:cNvSpPr/>
            <p:nvPr/>
          </p:nvSpPr>
          <p:spPr>
            <a:xfrm>
              <a:off x="3567989" y="4732185"/>
              <a:ext cx="5155932" cy="2543787"/>
            </a:xfrm>
            <a:custGeom>
              <a:avLst/>
              <a:gdLst>
                <a:gd name="connsiteX0" fmla="*/ 2046432 w 4092864"/>
                <a:gd name="connsiteY0" fmla="*/ 0 h 2019300"/>
                <a:gd name="connsiteX1" fmla="*/ 4083734 w 4092864"/>
                <a:gd name="connsiteY1" fmla="*/ 1838492 h 2019300"/>
                <a:gd name="connsiteX2" fmla="*/ 4092864 w 4092864"/>
                <a:gd name="connsiteY2" fmla="*/ 2019300 h 2019300"/>
                <a:gd name="connsiteX3" fmla="*/ 0 w 4092864"/>
                <a:gd name="connsiteY3" fmla="*/ 2019300 h 2019300"/>
                <a:gd name="connsiteX4" fmla="*/ 9130 w 4092864"/>
                <a:gd name="connsiteY4" fmla="*/ 1838492 h 2019300"/>
                <a:gd name="connsiteX5" fmla="*/ 2046432 w 4092864"/>
                <a:gd name="connsiteY5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2864" h="2019300">
                  <a:moveTo>
                    <a:pt x="2046432" y="0"/>
                  </a:moveTo>
                  <a:cubicBezTo>
                    <a:pt x="3106754" y="0"/>
                    <a:pt x="3978863" y="805839"/>
                    <a:pt x="4083734" y="1838492"/>
                  </a:cubicBezTo>
                  <a:lnTo>
                    <a:pt x="4092864" y="2019300"/>
                  </a:lnTo>
                  <a:lnTo>
                    <a:pt x="0" y="2019300"/>
                  </a:lnTo>
                  <a:lnTo>
                    <a:pt x="9130" y="1838492"/>
                  </a:lnTo>
                  <a:cubicBezTo>
                    <a:pt x="114002" y="805839"/>
                    <a:pt x="986110" y="0"/>
                    <a:pt x="204643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66" tIns="0" rIns="899766" bIns="611841" rtlCol="0" anchor="b"/>
            <a:lstStyle/>
            <a:p>
              <a:pPr lvl="0" algn="ctr"/>
              <a:r>
                <a:rPr lang="zh-CN" altLang="en-US" sz="1350" dirty="0">
                  <a:solidFill>
                    <a:schemeClr val="bg1"/>
                  </a:solidFill>
                  <a:latin typeface="印品黑体" panose="00000500000000000000" pitchFamily="2" charset="-122"/>
                  <a:cs typeface="+mn-ea"/>
                  <a:sym typeface="+mn-lt"/>
                </a:rPr>
                <a:t>测试目的</a:t>
              </a:r>
              <a:endParaRPr lang="en-US" altLang="zh-CN" sz="1350" dirty="0">
                <a:solidFill>
                  <a:schemeClr val="bg1"/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  <a:p>
              <a:pPr lvl="0" algn="ctr"/>
              <a:r>
                <a:rPr lang="zh-CN" altLang="en-US" sz="1350" dirty="0">
                  <a:solidFill>
                    <a:schemeClr val="bg1"/>
                  </a:solidFill>
                  <a:latin typeface="印品黑体" panose="00000500000000000000" pitchFamily="2" charset="-122"/>
                  <a:cs typeface="+mn-ea"/>
                  <a:sym typeface="+mn-lt"/>
                </a:rPr>
                <a:t>采用可用性测试的方法对现阶段的“趣味网盘”进行定性研究，及时挖掘现阶段“趣味网盘”在功能结构、交互设计方的问题。</a:t>
              </a:r>
              <a:endParaRPr lang="en-IN" sz="1350" dirty="0">
                <a:solidFill>
                  <a:schemeClr val="bg1"/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5881229" y="5214559"/>
              <a:ext cx="640912" cy="576151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sz="1350" dirty="0">
                <a:solidFill>
                  <a:schemeClr val="bg1"/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Text Placeholder 14"/>
          <p:cNvSpPr txBox="1">
            <a:spLocks/>
          </p:cNvSpPr>
          <p:nvPr/>
        </p:nvSpPr>
        <p:spPr>
          <a:xfrm>
            <a:off x="1984248" y="4483640"/>
            <a:ext cx="84333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功能结构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" name="Text Placeholder 14"/>
          <p:cNvSpPr txBox="1">
            <a:spLocks/>
          </p:cNvSpPr>
          <p:nvPr/>
        </p:nvSpPr>
        <p:spPr>
          <a:xfrm>
            <a:off x="9917890" y="4531806"/>
            <a:ext cx="81803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视觉设计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5754647" y="2636713"/>
            <a:ext cx="89402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交互设计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4" name="Group 48"/>
          <p:cNvGrpSpPr/>
          <p:nvPr/>
        </p:nvGrpSpPr>
        <p:grpSpPr>
          <a:xfrm>
            <a:off x="2180724" y="3969625"/>
            <a:ext cx="509914" cy="393118"/>
            <a:chOff x="4859338" y="3862388"/>
            <a:chExt cx="568325" cy="438151"/>
          </a:xfrm>
          <a:solidFill>
            <a:schemeClr val="accent2"/>
          </a:solidFill>
        </p:grpSpPr>
        <p:sp>
          <p:nvSpPr>
            <p:cNvPr id="25" name="Freeform 49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Group 53"/>
          <p:cNvGrpSpPr/>
          <p:nvPr/>
        </p:nvGrpSpPr>
        <p:grpSpPr>
          <a:xfrm>
            <a:off x="6013012" y="1985978"/>
            <a:ext cx="380300" cy="550095"/>
            <a:chOff x="9842500" y="1071563"/>
            <a:chExt cx="519113" cy="750887"/>
          </a:xfrm>
          <a:solidFill>
            <a:schemeClr val="accent3"/>
          </a:solidFill>
        </p:grpSpPr>
        <p:sp>
          <p:nvSpPr>
            <p:cNvPr id="30" name="Freeform 67"/>
            <p:cNvSpPr>
              <a:spLocks noEditPoints="1"/>
            </p:cNvSpPr>
            <p:nvPr/>
          </p:nvSpPr>
          <p:spPr bwMode="auto">
            <a:xfrm>
              <a:off x="9842500" y="1071563"/>
              <a:ext cx="519113" cy="750887"/>
            </a:xfrm>
            <a:custGeom>
              <a:avLst/>
              <a:gdLst>
                <a:gd name="T0" fmla="*/ 1570 w 2289"/>
                <a:gd name="T1" fmla="*/ 786 h 3313"/>
                <a:gd name="T2" fmla="*/ 364 w 2289"/>
                <a:gd name="T3" fmla="*/ 439 h 3313"/>
                <a:gd name="T4" fmla="*/ 276 w 2289"/>
                <a:gd name="T5" fmla="*/ 466 h 3313"/>
                <a:gd name="T6" fmla="*/ 220 w 2289"/>
                <a:gd name="T7" fmla="*/ 535 h 3313"/>
                <a:gd name="T8" fmla="*/ 208 w 2289"/>
                <a:gd name="T9" fmla="*/ 2950 h 3313"/>
                <a:gd name="T10" fmla="*/ 235 w 2289"/>
                <a:gd name="T11" fmla="*/ 3037 h 3313"/>
                <a:gd name="T12" fmla="*/ 303 w 2289"/>
                <a:gd name="T13" fmla="*/ 3093 h 3313"/>
                <a:gd name="T14" fmla="*/ 1925 w 2289"/>
                <a:gd name="T15" fmla="*/ 3105 h 3313"/>
                <a:gd name="T16" fmla="*/ 2013 w 2289"/>
                <a:gd name="T17" fmla="*/ 3078 h 3313"/>
                <a:gd name="T18" fmla="*/ 2069 w 2289"/>
                <a:gd name="T19" fmla="*/ 3011 h 3313"/>
                <a:gd name="T20" fmla="*/ 2081 w 2289"/>
                <a:gd name="T21" fmla="*/ 595 h 3313"/>
                <a:gd name="T22" fmla="*/ 2054 w 2289"/>
                <a:gd name="T23" fmla="*/ 508 h 3313"/>
                <a:gd name="T24" fmla="*/ 1985 w 2289"/>
                <a:gd name="T25" fmla="*/ 452 h 3313"/>
                <a:gd name="T26" fmla="*/ 1776 w 2289"/>
                <a:gd name="T27" fmla="*/ 439 h 3313"/>
                <a:gd name="T28" fmla="*/ 1764 w 2289"/>
                <a:gd name="T29" fmla="*/ 873 h 3313"/>
                <a:gd name="T30" fmla="*/ 1711 w 2289"/>
                <a:gd name="T31" fmla="*/ 948 h 3313"/>
                <a:gd name="T32" fmla="*/ 1627 w 2289"/>
                <a:gd name="T33" fmla="*/ 987 h 3313"/>
                <a:gd name="T34" fmla="*/ 662 w 2289"/>
                <a:gd name="T35" fmla="*/ 987 h 3313"/>
                <a:gd name="T36" fmla="*/ 578 w 2289"/>
                <a:gd name="T37" fmla="*/ 948 h 3313"/>
                <a:gd name="T38" fmla="*/ 525 w 2289"/>
                <a:gd name="T39" fmla="*/ 873 h 3313"/>
                <a:gd name="T40" fmla="*/ 513 w 2289"/>
                <a:gd name="T41" fmla="*/ 439 h 3313"/>
                <a:gd name="T42" fmla="*/ 1123 w 2289"/>
                <a:gd name="T43" fmla="*/ 74 h 3313"/>
                <a:gd name="T44" fmla="*/ 1076 w 2289"/>
                <a:gd name="T45" fmla="*/ 110 h 3313"/>
                <a:gd name="T46" fmla="*/ 1069 w 2289"/>
                <a:gd name="T47" fmla="*/ 171 h 3313"/>
                <a:gd name="T48" fmla="*/ 1104 w 2289"/>
                <a:gd name="T49" fmla="*/ 217 h 3313"/>
                <a:gd name="T50" fmla="*/ 1166 w 2289"/>
                <a:gd name="T51" fmla="*/ 226 h 3313"/>
                <a:gd name="T52" fmla="*/ 1213 w 2289"/>
                <a:gd name="T53" fmla="*/ 189 h 3313"/>
                <a:gd name="T54" fmla="*/ 1220 w 2289"/>
                <a:gd name="T55" fmla="*/ 129 h 3313"/>
                <a:gd name="T56" fmla="*/ 1185 w 2289"/>
                <a:gd name="T57" fmla="*/ 82 h 3313"/>
                <a:gd name="T58" fmla="*/ 965 w 2289"/>
                <a:gd name="T59" fmla="*/ 0 h 3313"/>
                <a:gd name="T60" fmla="*/ 1386 w 2289"/>
                <a:gd name="T61" fmla="*/ 13 h 3313"/>
                <a:gd name="T62" fmla="*/ 1456 w 2289"/>
                <a:gd name="T63" fmla="*/ 70 h 3313"/>
                <a:gd name="T64" fmla="*/ 1482 w 2289"/>
                <a:gd name="T65" fmla="*/ 158 h 3313"/>
                <a:gd name="T66" fmla="*/ 1971 w 2289"/>
                <a:gd name="T67" fmla="*/ 236 h 3313"/>
                <a:gd name="T68" fmla="*/ 2096 w 2289"/>
                <a:gd name="T69" fmla="*/ 275 h 3313"/>
                <a:gd name="T70" fmla="*/ 2197 w 2289"/>
                <a:gd name="T71" fmla="*/ 354 h 3313"/>
                <a:gd name="T72" fmla="*/ 2265 w 2289"/>
                <a:gd name="T73" fmla="*/ 464 h 3313"/>
                <a:gd name="T74" fmla="*/ 2289 w 2289"/>
                <a:gd name="T75" fmla="*/ 595 h 3313"/>
                <a:gd name="T76" fmla="*/ 2277 w 2289"/>
                <a:gd name="T77" fmla="*/ 3039 h 3313"/>
                <a:gd name="T78" fmla="*/ 2224 w 2289"/>
                <a:gd name="T79" fmla="*/ 3157 h 3313"/>
                <a:gd name="T80" fmla="*/ 2132 w 2289"/>
                <a:gd name="T81" fmla="*/ 3247 h 3313"/>
                <a:gd name="T82" fmla="*/ 2015 w 2289"/>
                <a:gd name="T83" fmla="*/ 3301 h 3313"/>
                <a:gd name="T84" fmla="*/ 364 w 2289"/>
                <a:gd name="T85" fmla="*/ 3313 h 3313"/>
                <a:gd name="T86" fmla="*/ 233 w 2289"/>
                <a:gd name="T87" fmla="*/ 3288 h 3313"/>
                <a:gd name="T88" fmla="*/ 122 w 2289"/>
                <a:gd name="T89" fmla="*/ 3220 h 3313"/>
                <a:gd name="T90" fmla="*/ 43 w 2289"/>
                <a:gd name="T91" fmla="*/ 3120 h 3313"/>
                <a:gd name="T92" fmla="*/ 3 w 2289"/>
                <a:gd name="T93" fmla="*/ 2995 h 3313"/>
                <a:gd name="T94" fmla="*/ 3 w 2289"/>
                <a:gd name="T95" fmla="*/ 549 h 3313"/>
                <a:gd name="T96" fmla="*/ 43 w 2289"/>
                <a:gd name="T97" fmla="*/ 425 h 3313"/>
                <a:gd name="T98" fmla="*/ 122 w 2289"/>
                <a:gd name="T99" fmla="*/ 324 h 3313"/>
                <a:gd name="T100" fmla="*/ 233 w 2289"/>
                <a:gd name="T101" fmla="*/ 257 h 3313"/>
                <a:gd name="T102" fmla="*/ 364 w 2289"/>
                <a:gd name="T103" fmla="*/ 233 h 3313"/>
                <a:gd name="T104" fmla="*/ 810 w 2289"/>
                <a:gd name="T105" fmla="*/ 126 h 3313"/>
                <a:gd name="T106" fmla="*/ 853 w 2289"/>
                <a:gd name="T107" fmla="*/ 47 h 3313"/>
                <a:gd name="T108" fmla="*/ 932 w 2289"/>
                <a:gd name="T109" fmla="*/ 4 h 3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89" h="3313">
                  <a:moveTo>
                    <a:pt x="718" y="455"/>
                  </a:moveTo>
                  <a:lnTo>
                    <a:pt x="718" y="786"/>
                  </a:lnTo>
                  <a:lnTo>
                    <a:pt x="1570" y="786"/>
                  </a:lnTo>
                  <a:lnTo>
                    <a:pt x="1570" y="455"/>
                  </a:lnTo>
                  <a:lnTo>
                    <a:pt x="718" y="455"/>
                  </a:lnTo>
                  <a:close/>
                  <a:moveTo>
                    <a:pt x="364" y="439"/>
                  </a:moveTo>
                  <a:lnTo>
                    <a:pt x="333" y="442"/>
                  </a:lnTo>
                  <a:lnTo>
                    <a:pt x="303" y="452"/>
                  </a:lnTo>
                  <a:lnTo>
                    <a:pt x="276" y="466"/>
                  </a:lnTo>
                  <a:lnTo>
                    <a:pt x="253" y="485"/>
                  </a:lnTo>
                  <a:lnTo>
                    <a:pt x="235" y="508"/>
                  </a:lnTo>
                  <a:lnTo>
                    <a:pt x="220" y="535"/>
                  </a:lnTo>
                  <a:lnTo>
                    <a:pt x="212" y="564"/>
                  </a:lnTo>
                  <a:lnTo>
                    <a:pt x="208" y="595"/>
                  </a:lnTo>
                  <a:lnTo>
                    <a:pt x="208" y="2950"/>
                  </a:lnTo>
                  <a:lnTo>
                    <a:pt x="212" y="2982"/>
                  </a:lnTo>
                  <a:lnTo>
                    <a:pt x="220" y="3011"/>
                  </a:lnTo>
                  <a:lnTo>
                    <a:pt x="235" y="3037"/>
                  </a:lnTo>
                  <a:lnTo>
                    <a:pt x="253" y="3059"/>
                  </a:lnTo>
                  <a:lnTo>
                    <a:pt x="276" y="3078"/>
                  </a:lnTo>
                  <a:lnTo>
                    <a:pt x="303" y="3093"/>
                  </a:lnTo>
                  <a:lnTo>
                    <a:pt x="333" y="3102"/>
                  </a:lnTo>
                  <a:lnTo>
                    <a:pt x="364" y="3105"/>
                  </a:lnTo>
                  <a:lnTo>
                    <a:pt x="1925" y="3105"/>
                  </a:lnTo>
                  <a:lnTo>
                    <a:pt x="1956" y="3102"/>
                  </a:lnTo>
                  <a:lnTo>
                    <a:pt x="1985" y="3093"/>
                  </a:lnTo>
                  <a:lnTo>
                    <a:pt x="2013" y="3078"/>
                  </a:lnTo>
                  <a:lnTo>
                    <a:pt x="2035" y="3059"/>
                  </a:lnTo>
                  <a:lnTo>
                    <a:pt x="2054" y="3037"/>
                  </a:lnTo>
                  <a:lnTo>
                    <a:pt x="2069" y="3011"/>
                  </a:lnTo>
                  <a:lnTo>
                    <a:pt x="2078" y="2982"/>
                  </a:lnTo>
                  <a:lnTo>
                    <a:pt x="2081" y="2950"/>
                  </a:lnTo>
                  <a:lnTo>
                    <a:pt x="2081" y="595"/>
                  </a:lnTo>
                  <a:lnTo>
                    <a:pt x="2078" y="564"/>
                  </a:lnTo>
                  <a:lnTo>
                    <a:pt x="2069" y="535"/>
                  </a:lnTo>
                  <a:lnTo>
                    <a:pt x="2054" y="508"/>
                  </a:lnTo>
                  <a:lnTo>
                    <a:pt x="2035" y="485"/>
                  </a:lnTo>
                  <a:lnTo>
                    <a:pt x="2013" y="466"/>
                  </a:lnTo>
                  <a:lnTo>
                    <a:pt x="1985" y="452"/>
                  </a:lnTo>
                  <a:lnTo>
                    <a:pt x="1956" y="442"/>
                  </a:lnTo>
                  <a:lnTo>
                    <a:pt x="1925" y="439"/>
                  </a:lnTo>
                  <a:lnTo>
                    <a:pt x="1776" y="439"/>
                  </a:lnTo>
                  <a:lnTo>
                    <a:pt x="1776" y="810"/>
                  </a:lnTo>
                  <a:lnTo>
                    <a:pt x="1773" y="842"/>
                  </a:lnTo>
                  <a:lnTo>
                    <a:pt x="1764" y="873"/>
                  </a:lnTo>
                  <a:lnTo>
                    <a:pt x="1751" y="901"/>
                  </a:lnTo>
                  <a:lnTo>
                    <a:pt x="1733" y="926"/>
                  </a:lnTo>
                  <a:lnTo>
                    <a:pt x="1711" y="948"/>
                  </a:lnTo>
                  <a:lnTo>
                    <a:pt x="1686" y="965"/>
                  </a:lnTo>
                  <a:lnTo>
                    <a:pt x="1658" y="979"/>
                  </a:lnTo>
                  <a:lnTo>
                    <a:pt x="1627" y="987"/>
                  </a:lnTo>
                  <a:lnTo>
                    <a:pt x="1594" y="990"/>
                  </a:lnTo>
                  <a:lnTo>
                    <a:pt x="694" y="990"/>
                  </a:lnTo>
                  <a:lnTo>
                    <a:pt x="662" y="987"/>
                  </a:lnTo>
                  <a:lnTo>
                    <a:pt x="631" y="979"/>
                  </a:lnTo>
                  <a:lnTo>
                    <a:pt x="603" y="965"/>
                  </a:lnTo>
                  <a:lnTo>
                    <a:pt x="578" y="948"/>
                  </a:lnTo>
                  <a:lnTo>
                    <a:pt x="556" y="926"/>
                  </a:lnTo>
                  <a:lnTo>
                    <a:pt x="538" y="901"/>
                  </a:lnTo>
                  <a:lnTo>
                    <a:pt x="525" y="873"/>
                  </a:lnTo>
                  <a:lnTo>
                    <a:pt x="516" y="842"/>
                  </a:lnTo>
                  <a:lnTo>
                    <a:pt x="513" y="810"/>
                  </a:lnTo>
                  <a:lnTo>
                    <a:pt x="513" y="439"/>
                  </a:lnTo>
                  <a:lnTo>
                    <a:pt x="364" y="439"/>
                  </a:lnTo>
                  <a:close/>
                  <a:moveTo>
                    <a:pt x="1145" y="72"/>
                  </a:moveTo>
                  <a:lnTo>
                    <a:pt x="1123" y="74"/>
                  </a:lnTo>
                  <a:lnTo>
                    <a:pt x="1104" y="82"/>
                  </a:lnTo>
                  <a:lnTo>
                    <a:pt x="1089" y="95"/>
                  </a:lnTo>
                  <a:lnTo>
                    <a:pt x="1076" y="110"/>
                  </a:lnTo>
                  <a:lnTo>
                    <a:pt x="1069" y="129"/>
                  </a:lnTo>
                  <a:lnTo>
                    <a:pt x="1066" y="150"/>
                  </a:lnTo>
                  <a:lnTo>
                    <a:pt x="1069" y="171"/>
                  </a:lnTo>
                  <a:lnTo>
                    <a:pt x="1076" y="189"/>
                  </a:lnTo>
                  <a:lnTo>
                    <a:pt x="1089" y="205"/>
                  </a:lnTo>
                  <a:lnTo>
                    <a:pt x="1104" y="217"/>
                  </a:lnTo>
                  <a:lnTo>
                    <a:pt x="1123" y="226"/>
                  </a:lnTo>
                  <a:lnTo>
                    <a:pt x="1145" y="229"/>
                  </a:lnTo>
                  <a:lnTo>
                    <a:pt x="1166" y="226"/>
                  </a:lnTo>
                  <a:lnTo>
                    <a:pt x="1185" y="217"/>
                  </a:lnTo>
                  <a:lnTo>
                    <a:pt x="1200" y="205"/>
                  </a:lnTo>
                  <a:lnTo>
                    <a:pt x="1213" y="189"/>
                  </a:lnTo>
                  <a:lnTo>
                    <a:pt x="1220" y="171"/>
                  </a:lnTo>
                  <a:lnTo>
                    <a:pt x="1223" y="150"/>
                  </a:lnTo>
                  <a:lnTo>
                    <a:pt x="1220" y="129"/>
                  </a:lnTo>
                  <a:lnTo>
                    <a:pt x="1213" y="110"/>
                  </a:lnTo>
                  <a:lnTo>
                    <a:pt x="1200" y="95"/>
                  </a:lnTo>
                  <a:lnTo>
                    <a:pt x="1185" y="82"/>
                  </a:lnTo>
                  <a:lnTo>
                    <a:pt x="1166" y="74"/>
                  </a:lnTo>
                  <a:lnTo>
                    <a:pt x="1145" y="72"/>
                  </a:lnTo>
                  <a:close/>
                  <a:moveTo>
                    <a:pt x="965" y="0"/>
                  </a:moveTo>
                  <a:lnTo>
                    <a:pt x="1324" y="0"/>
                  </a:lnTo>
                  <a:lnTo>
                    <a:pt x="1356" y="4"/>
                  </a:lnTo>
                  <a:lnTo>
                    <a:pt x="1386" y="13"/>
                  </a:lnTo>
                  <a:lnTo>
                    <a:pt x="1413" y="27"/>
                  </a:lnTo>
                  <a:lnTo>
                    <a:pt x="1436" y="47"/>
                  </a:lnTo>
                  <a:lnTo>
                    <a:pt x="1456" y="70"/>
                  </a:lnTo>
                  <a:lnTo>
                    <a:pt x="1469" y="97"/>
                  </a:lnTo>
                  <a:lnTo>
                    <a:pt x="1479" y="126"/>
                  </a:lnTo>
                  <a:lnTo>
                    <a:pt x="1482" y="158"/>
                  </a:lnTo>
                  <a:lnTo>
                    <a:pt x="1482" y="233"/>
                  </a:lnTo>
                  <a:lnTo>
                    <a:pt x="1925" y="233"/>
                  </a:lnTo>
                  <a:lnTo>
                    <a:pt x="1971" y="236"/>
                  </a:lnTo>
                  <a:lnTo>
                    <a:pt x="2015" y="244"/>
                  </a:lnTo>
                  <a:lnTo>
                    <a:pt x="2056" y="257"/>
                  </a:lnTo>
                  <a:lnTo>
                    <a:pt x="2096" y="275"/>
                  </a:lnTo>
                  <a:lnTo>
                    <a:pt x="2132" y="297"/>
                  </a:lnTo>
                  <a:lnTo>
                    <a:pt x="2167" y="324"/>
                  </a:lnTo>
                  <a:lnTo>
                    <a:pt x="2197" y="354"/>
                  </a:lnTo>
                  <a:lnTo>
                    <a:pt x="2224" y="388"/>
                  </a:lnTo>
                  <a:lnTo>
                    <a:pt x="2246" y="425"/>
                  </a:lnTo>
                  <a:lnTo>
                    <a:pt x="2265" y="464"/>
                  </a:lnTo>
                  <a:lnTo>
                    <a:pt x="2278" y="506"/>
                  </a:lnTo>
                  <a:lnTo>
                    <a:pt x="2286" y="549"/>
                  </a:lnTo>
                  <a:lnTo>
                    <a:pt x="2289" y="595"/>
                  </a:lnTo>
                  <a:lnTo>
                    <a:pt x="2289" y="2950"/>
                  </a:lnTo>
                  <a:lnTo>
                    <a:pt x="2286" y="2995"/>
                  </a:lnTo>
                  <a:lnTo>
                    <a:pt x="2277" y="3039"/>
                  </a:lnTo>
                  <a:lnTo>
                    <a:pt x="2265" y="3081"/>
                  </a:lnTo>
                  <a:lnTo>
                    <a:pt x="2246" y="3120"/>
                  </a:lnTo>
                  <a:lnTo>
                    <a:pt x="2224" y="3157"/>
                  </a:lnTo>
                  <a:lnTo>
                    <a:pt x="2197" y="3190"/>
                  </a:lnTo>
                  <a:lnTo>
                    <a:pt x="2167" y="3220"/>
                  </a:lnTo>
                  <a:lnTo>
                    <a:pt x="2132" y="3247"/>
                  </a:lnTo>
                  <a:lnTo>
                    <a:pt x="2096" y="3270"/>
                  </a:lnTo>
                  <a:lnTo>
                    <a:pt x="2056" y="3288"/>
                  </a:lnTo>
                  <a:lnTo>
                    <a:pt x="2015" y="3301"/>
                  </a:lnTo>
                  <a:lnTo>
                    <a:pt x="1971" y="3309"/>
                  </a:lnTo>
                  <a:lnTo>
                    <a:pt x="1925" y="3313"/>
                  </a:lnTo>
                  <a:lnTo>
                    <a:pt x="364" y="3313"/>
                  </a:lnTo>
                  <a:lnTo>
                    <a:pt x="318" y="3309"/>
                  </a:lnTo>
                  <a:lnTo>
                    <a:pt x="274" y="3301"/>
                  </a:lnTo>
                  <a:lnTo>
                    <a:pt x="233" y="3288"/>
                  </a:lnTo>
                  <a:lnTo>
                    <a:pt x="193" y="3270"/>
                  </a:lnTo>
                  <a:lnTo>
                    <a:pt x="156" y="3247"/>
                  </a:lnTo>
                  <a:lnTo>
                    <a:pt x="122" y="3220"/>
                  </a:lnTo>
                  <a:lnTo>
                    <a:pt x="92" y="3190"/>
                  </a:lnTo>
                  <a:lnTo>
                    <a:pt x="65" y="3157"/>
                  </a:lnTo>
                  <a:lnTo>
                    <a:pt x="43" y="3120"/>
                  </a:lnTo>
                  <a:lnTo>
                    <a:pt x="24" y="3081"/>
                  </a:lnTo>
                  <a:lnTo>
                    <a:pt x="10" y="3039"/>
                  </a:lnTo>
                  <a:lnTo>
                    <a:pt x="3" y="2995"/>
                  </a:lnTo>
                  <a:lnTo>
                    <a:pt x="0" y="2950"/>
                  </a:lnTo>
                  <a:lnTo>
                    <a:pt x="0" y="595"/>
                  </a:lnTo>
                  <a:lnTo>
                    <a:pt x="3" y="549"/>
                  </a:lnTo>
                  <a:lnTo>
                    <a:pt x="10" y="506"/>
                  </a:lnTo>
                  <a:lnTo>
                    <a:pt x="24" y="464"/>
                  </a:lnTo>
                  <a:lnTo>
                    <a:pt x="43" y="425"/>
                  </a:lnTo>
                  <a:lnTo>
                    <a:pt x="65" y="388"/>
                  </a:lnTo>
                  <a:lnTo>
                    <a:pt x="92" y="354"/>
                  </a:lnTo>
                  <a:lnTo>
                    <a:pt x="122" y="324"/>
                  </a:lnTo>
                  <a:lnTo>
                    <a:pt x="156" y="297"/>
                  </a:lnTo>
                  <a:lnTo>
                    <a:pt x="193" y="275"/>
                  </a:lnTo>
                  <a:lnTo>
                    <a:pt x="233" y="257"/>
                  </a:lnTo>
                  <a:lnTo>
                    <a:pt x="274" y="244"/>
                  </a:lnTo>
                  <a:lnTo>
                    <a:pt x="318" y="236"/>
                  </a:lnTo>
                  <a:lnTo>
                    <a:pt x="364" y="233"/>
                  </a:lnTo>
                  <a:lnTo>
                    <a:pt x="807" y="233"/>
                  </a:lnTo>
                  <a:lnTo>
                    <a:pt x="807" y="158"/>
                  </a:lnTo>
                  <a:lnTo>
                    <a:pt x="810" y="126"/>
                  </a:lnTo>
                  <a:lnTo>
                    <a:pt x="820" y="97"/>
                  </a:lnTo>
                  <a:lnTo>
                    <a:pt x="834" y="70"/>
                  </a:lnTo>
                  <a:lnTo>
                    <a:pt x="853" y="47"/>
                  </a:lnTo>
                  <a:lnTo>
                    <a:pt x="876" y="27"/>
                  </a:lnTo>
                  <a:lnTo>
                    <a:pt x="903" y="13"/>
                  </a:lnTo>
                  <a:lnTo>
                    <a:pt x="932" y="4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 68"/>
            <p:cNvSpPr>
              <a:spLocks noEditPoints="1"/>
            </p:cNvSpPr>
            <p:nvPr/>
          </p:nvSpPr>
          <p:spPr bwMode="auto">
            <a:xfrm>
              <a:off x="9920288" y="1370013"/>
              <a:ext cx="120650" cy="100012"/>
            </a:xfrm>
            <a:custGeom>
              <a:avLst/>
              <a:gdLst>
                <a:gd name="T0" fmla="*/ 73 w 533"/>
                <a:gd name="T1" fmla="*/ 66 h 441"/>
                <a:gd name="T2" fmla="*/ 59 w 533"/>
                <a:gd name="T3" fmla="*/ 81 h 441"/>
                <a:gd name="T4" fmla="*/ 56 w 533"/>
                <a:gd name="T5" fmla="*/ 358 h 441"/>
                <a:gd name="T6" fmla="*/ 65 w 533"/>
                <a:gd name="T7" fmla="*/ 377 h 441"/>
                <a:gd name="T8" fmla="*/ 85 w 533"/>
                <a:gd name="T9" fmla="*/ 385 h 441"/>
                <a:gd name="T10" fmla="*/ 337 w 533"/>
                <a:gd name="T11" fmla="*/ 383 h 441"/>
                <a:gd name="T12" fmla="*/ 353 w 533"/>
                <a:gd name="T13" fmla="*/ 368 h 441"/>
                <a:gd name="T14" fmla="*/ 355 w 533"/>
                <a:gd name="T15" fmla="*/ 282 h 441"/>
                <a:gd name="T16" fmla="*/ 285 w 533"/>
                <a:gd name="T17" fmla="*/ 362 h 441"/>
                <a:gd name="T18" fmla="*/ 259 w 533"/>
                <a:gd name="T19" fmla="*/ 370 h 441"/>
                <a:gd name="T20" fmla="*/ 243 w 533"/>
                <a:gd name="T21" fmla="*/ 369 h 441"/>
                <a:gd name="T22" fmla="*/ 220 w 533"/>
                <a:gd name="T23" fmla="*/ 357 h 441"/>
                <a:gd name="T24" fmla="*/ 89 w 533"/>
                <a:gd name="T25" fmla="*/ 231 h 441"/>
                <a:gd name="T26" fmla="*/ 82 w 533"/>
                <a:gd name="T27" fmla="*/ 200 h 441"/>
                <a:gd name="T28" fmla="*/ 96 w 533"/>
                <a:gd name="T29" fmla="*/ 171 h 441"/>
                <a:gd name="T30" fmla="*/ 124 w 533"/>
                <a:gd name="T31" fmla="*/ 155 h 441"/>
                <a:gd name="T32" fmla="*/ 155 w 533"/>
                <a:gd name="T33" fmla="*/ 160 h 441"/>
                <a:gd name="T34" fmla="*/ 213 w 533"/>
                <a:gd name="T35" fmla="*/ 208 h 441"/>
                <a:gd name="T36" fmla="*/ 242 w 533"/>
                <a:gd name="T37" fmla="*/ 222 h 441"/>
                <a:gd name="T38" fmla="*/ 272 w 533"/>
                <a:gd name="T39" fmla="*/ 215 h 441"/>
                <a:gd name="T40" fmla="*/ 355 w 533"/>
                <a:gd name="T41" fmla="*/ 121 h 441"/>
                <a:gd name="T42" fmla="*/ 353 w 533"/>
                <a:gd name="T43" fmla="*/ 81 h 441"/>
                <a:gd name="T44" fmla="*/ 337 w 533"/>
                <a:gd name="T45" fmla="*/ 66 h 441"/>
                <a:gd name="T46" fmla="*/ 85 w 533"/>
                <a:gd name="T47" fmla="*/ 64 h 441"/>
                <a:gd name="T48" fmla="*/ 501 w 533"/>
                <a:gd name="T49" fmla="*/ 3 h 441"/>
                <a:gd name="T50" fmla="*/ 526 w 533"/>
                <a:gd name="T51" fmla="*/ 24 h 441"/>
                <a:gd name="T52" fmla="*/ 533 w 533"/>
                <a:gd name="T53" fmla="*/ 55 h 441"/>
                <a:gd name="T54" fmla="*/ 520 w 533"/>
                <a:gd name="T55" fmla="*/ 84 h 441"/>
                <a:gd name="T56" fmla="*/ 411 w 533"/>
                <a:gd name="T57" fmla="*/ 358 h 441"/>
                <a:gd name="T58" fmla="*/ 399 w 533"/>
                <a:gd name="T59" fmla="*/ 399 h 441"/>
                <a:gd name="T60" fmla="*/ 369 w 533"/>
                <a:gd name="T61" fmla="*/ 429 h 441"/>
                <a:gd name="T62" fmla="*/ 326 w 533"/>
                <a:gd name="T63" fmla="*/ 441 h 441"/>
                <a:gd name="T64" fmla="*/ 62 w 533"/>
                <a:gd name="T65" fmla="*/ 438 h 441"/>
                <a:gd name="T66" fmla="*/ 25 w 533"/>
                <a:gd name="T67" fmla="*/ 417 h 441"/>
                <a:gd name="T68" fmla="*/ 3 w 533"/>
                <a:gd name="T69" fmla="*/ 380 h 441"/>
                <a:gd name="T70" fmla="*/ 0 w 533"/>
                <a:gd name="T71" fmla="*/ 92 h 441"/>
                <a:gd name="T72" fmla="*/ 12 w 533"/>
                <a:gd name="T73" fmla="*/ 50 h 441"/>
                <a:gd name="T74" fmla="*/ 42 w 533"/>
                <a:gd name="T75" fmla="*/ 20 h 441"/>
                <a:gd name="T76" fmla="*/ 85 w 533"/>
                <a:gd name="T77" fmla="*/ 8 h 441"/>
                <a:gd name="T78" fmla="*/ 347 w 533"/>
                <a:gd name="T79" fmla="*/ 10 h 441"/>
                <a:gd name="T80" fmla="*/ 382 w 533"/>
                <a:gd name="T81" fmla="*/ 29 h 441"/>
                <a:gd name="T82" fmla="*/ 405 w 533"/>
                <a:gd name="T83" fmla="*/ 61 h 441"/>
                <a:gd name="T84" fmla="*/ 454 w 533"/>
                <a:gd name="T85" fmla="*/ 7 h 441"/>
                <a:gd name="T86" fmla="*/ 485 w 533"/>
                <a:gd name="T8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41">
                  <a:moveTo>
                    <a:pt x="85" y="64"/>
                  </a:moveTo>
                  <a:lnTo>
                    <a:pt x="73" y="66"/>
                  </a:lnTo>
                  <a:lnTo>
                    <a:pt x="65" y="73"/>
                  </a:lnTo>
                  <a:lnTo>
                    <a:pt x="59" y="81"/>
                  </a:lnTo>
                  <a:lnTo>
                    <a:pt x="56" y="92"/>
                  </a:lnTo>
                  <a:lnTo>
                    <a:pt x="56" y="358"/>
                  </a:lnTo>
                  <a:lnTo>
                    <a:pt x="59" y="368"/>
                  </a:lnTo>
                  <a:lnTo>
                    <a:pt x="65" y="377"/>
                  </a:lnTo>
                  <a:lnTo>
                    <a:pt x="73" y="383"/>
                  </a:lnTo>
                  <a:lnTo>
                    <a:pt x="85" y="385"/>
                  </a:lnTo>
                  <a:lnTo>
                    <a:pt x="326" y="385"/>
                  </a:lnTo>
                  <a:lnTo>
                    <a:pt x="337" y="383"/>
                  </a:lnTo>
                  <a:lnTo>
                    <a:pt x="346" y="377"/>
                  </a:lnTo>
                  <a:lnTo>
                    <a:pt x="353" y="368"/>
                  </a:lnTo>
                  <a:lnTo>
                    <a:pt x="355" y="358"/>
                  </a:lnTo>
                  <a:lnTo>
                    <a:pt x="355" y="282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8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9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7"/>
                  </a:lnTo>
                  <a:lnTo>
                    <a:pt x="82" y="200"/>
                  </a:lnTo>
                  <a:lnTo>
                    <a:pt x="87" y="186"/>
                  </a:lnTo>
                  <a:lnTo>
                    <a:pt x="96" y="171"/>
                  </a:lnTo>
                  <a:lnTo>
                    <a:pt x="110" y="162"/>
                  </a:lnTo>
                  <a:lnTo>
                    <a:pt x="124" y="155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8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1"/>
                  </a:lnTo>
                  <a:lnTo>
                    <a:pt x="355" y="92"/>
                  </a:lnTo>
                  <a:lnTo>
                    <a:pt x="353" y="81"/>
                  </a:lnTo>
                  <a:lnTo>
                    <a:pt x="346" y="73"/>
                  </a:lnTo>
                  <a:lnTo>
                    <a:pt x="337" y="66"/>
                  </a:lnTo>
                  <a:lnTo>
                    <a:pt x="326" y="64"/>
                  </a:lnTo>
                  <a:lnTo>
                    <a:pt x="85" y="64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1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5"/>
                  </a:lnTo>
                  <a:lnTo>
                    <a:pt x="530" y="70"/>
                  </a:lnTo>
                  <a:lnTo>
                    <a:pt x="520" y="84"/>
                  </a:lnTo>
                  <a:lnTo>
                    <a:pt x="411" y="215"/>
                  </a:lnTo>
                  <a:lnTo>
                    <a:pt x="411" y="358"/>
                  </a:lnTo>
                  <a:lnTo>
                    <a:pt x="408" y="380"/>
                  </a:lnTo>
                  <a:lnTo>
                    <a:pt x="399" y="399"/>
                  </a:lnTo>
                  <a:lnTo>
                    <a:pt x="386" y="417"/>
                  </a:lnTo>
                  <a:lnTo>
                    <a:pt x="369" y="429"/>
                  </a:lnTo>
                  <a:lnTo>
                    <a:pt x="348" y="438"/>
                  </a:lnTo>
                  <a:lnTo>
                    <a:pt x="326" y="441"/>
                  </a:lnTo>
                  <a:lnTo>
                    <a:pt x="85" y="441"/>
                  </a:lnTo>
                  <a:lnTo>
                    <a:pt x="62" y="438"/>
                  </a:lnTo>
                  <a:lnTo>
                    <a:pt x="42" y="429"/>
                  </a:lnTo>
                  <a:lnTo>
                    <a:pt x="25" y="417"/>
                  </a:lnTo>
                  <a:lnTo>
                    <a:pt x="12" y="399"/>
                  </a:lnTo>
                  <a:lnTo>
                    <a:pt x="3" y="380"/>
                  </a:lnTo>
                  <a:lnTo>
                    <a:pt x="0" y="358"/>
                  </a:lnTo>
                  <a:lnTo>
                    <a:pt x="0" y="92"/>
                  </a:lnTo>
                  <a:lnTo>
                    <a:pt x="3" y="69"/>
                  </a:lnTo>
                  <a:lnTo>
                    <a:pt x="12" y="50"/>
                  </a:lnTo>
                  <a:lnTo>
                    <a:pt x="25" y="32"/>
                  </a:lnTo>
                  <a:lnTo>
                    <a:pt x="42" y="20"/>
                  </a:lnTo>
                  <a:lnTo>
                    <a:pt x="62" y="11"/>
                  </a:lnTo>
                  <a:lnTo>
                    <a:pt x="85" y="8"/>
                  </a:lnTo>
                  <a:lnTo>
                    <a:pt x="326" y="8"/>
                  </a:lnTo>
                  <a:lnTo>
                    <a:pt x="347" y="10"/>
                  </a:lnTo>
                  <a:lnTo>
                    <a:pt x="366" y="18"/>
                  </a:lnTo>
                  <a:lnTo>
                    <a:pt x="382" y="29"/>
                  </a:lnTo>
                  <a:lnTo>
                    <a:pt x="395" y="43"/>
                  </a:lnTo>
                  <a:lnTo>
                    <a:pt x="405" y="61"/>
                  </a:lnTo>
                  <a:lnTo>
                    <a:pt x="441" y="19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Freeform 69"/>
            <p:cNvSpPr>
              <a:spLocks noEditPoints="1"/>
            </p:cNvSpPr>
            <p:nvPr/>
          </p:nvSpPr>
          <p:spPr bwMode="auto">
            <a:xfrm>
              <a:off x="9920288" y="1498600"/>
              <a:ext cx="120650" cy="103187"/>
            </a:xfrm>
            <a:custGeom>
              <a:avLst/>
              <a:gdLst>
                <a:gd name="T0" fmla="*/ 73 w 533"/>
                <a:gd name="T1" fmla="*/ 78 h 453"/>
                <a:gd name="T2" fmla="*/ 59 w 533"/>
                <a:gd name="T3" fmla="*/ 93 h 453"/>
                <a:gd name="T4" fmla="*/ 56 w 533"/>
                <a:gd name="T5" fmla="*/ 369 h 453"/>
                <a:gd name="T6" fmla="*/ 65 w 533"/>
                <a:gd name="T7" fmla="*/ 389 h 453"/>
                <a:gd name="T8" fmla="*/ 85 w 533"/>
                <a:gd name="T9" fmla="*/ 397 h 453"/>
                <a:gd name="T10" fmla="*/ 337 w 533"/>
                <a:gd name="T11" fmla="*/ 395 h 453"/>
                <a:gd name="T12" fmla="*/ 353 w 533"/>
                <a:gd name="T13" fmla="*/ 381 h 453"/>
                <a:gd name="T14" fmla="*/ 355 w 533"/>
                <a:gd name="T15" fmla="*/ 282 h 453"/>
                <a:gd name="T16" fmla="*/ 285 w 533"/>
                <a:gd name="T17" fmla="*/ 361 h 453"/>
                <a:gd name="T18" fmla="*/ 259 w 533"/>
                <a:gd name="T19" fmla="*/ 370 h 453"/>
                <a:gd name="T20" fmla="*/ 243 w 533"/>
                <a:gd name="T21" fmla="*/ 368 h 453"/>
                <a:gd name="T22" fmla="*/ 220 w 533"/>
                <a:gd name="T23" fmla="*/ 357 h 453"/>
                <a:gd name="T24" fmla="*/ 89 w 533"/>
                <a:gd name="T25" fmla="*/ 231 h 453"/>
                <a:gd name="T26" fmla="*/ 82 w 533"/>
                <a:gd name="T27" fmla="*/ 200 h 453"/>
                <a:gd name="T28" fmla="*/ 96 w 533"/>
                <a:gd name="T29" fmla="*/ 171 h 453"/>
                <a:gd name="T30" fmla="*/ 124 w 533"/>
                <a:gd name="T31" fmla="*/ 156 h 453"/>
                <a:gd name="T32" fmla="*/ 155 w 533"/>
                <a:gd name="T33" fmla="*/ 160 h 453"/>
                <a:gd name="T34" fmla="*/ 213 w 533"/>
                <a:gd name="T35" fmla="*/ 209 h 453"/>
                <a:gd name="T36" fmla="*/ 242 w 533"/>
                <a:gd name="T37" fmla="*/ 222 h 453"/>
                <a:gd name="T38" fmla="*/ 272 w 533"/>
                <a:gd name="T39" fmla="*/ 215 h 453"/>
                <a:gd name="T40" fmla="*/ 355 w 533"/>
                <a:gd name="T41" fmla="*/ 120 h 453"/>
                <a:gd name="T42" fmla="*/ 353 w 533"/>
                <a:gd name="T43" fmla="*/ 93 h 453"/>
                <a:gd name="T44" fmla="*/ 337 w 533"/>
                <a:gd name="T45" fmla="*/ 78 h 453"/>
                <a:gd name="T46" fmla="*/ 85 w 533"/>
                <a:gd name="T47" fmla="*/ 76 h 453"/>
                <a:gd name="T48" fmla="*/ 501 w 533"/>
                <a:gd name="T49" fmla="*/ 3 h 453"/>
                <a:gd name="T50" fmla="*/ 526 w 533"/>
                <a:gd name="T51" fmla="*/ 24 h 453"/>
                <a:gd name="T52" fmla="*/ 533 w 533"/>
                <a:gd name="T53" fmla="*/ 54 h 453"/>
                <a:gd name="T54" fmla="*/ 520 w 533"/>
                <a:gd name="T55" fmla="*/ 84 h 453"/>
                <a:gd name="T56" fmla="*/ 411 w 533"/>
                <a:gd name="T57" fmla="*/ 369 h 453"/>
                <a:gd name="T58" fmla="*/ 399 w 533"/>
                <a:gd name="T59" fmla="*/ 412 h 453"/>
                <a:gd name="T60" fmla="*/ 369 w 533"/>
                <a:gd name="T61" fmla="*/ 442 h 453"/>
                <a:gd name="T62" fmla="*/ 326 w 533"/>
                <a:gd name="T63" fmla="*/ 453 h 453"/>
                <a:gd name="T64" fmla="*/ 62 w 533"/>
                <a:gd name="T65" fmla="*/ 450 h 453"/>
                <a:gd name="T66" fmla="*/ 25 w 533"/>
                <a:gd name="T67" fmla="*/ 429 h 453"/>
                <a:gd name="T68" fmla="*/ 3 w 533"/>
                <a:gd name="T69" fmla="*/ 392 h 453"/>
                <a:gd name="T70" fmla="*/ 0 w 533"/>
                <a:gd name="T71" fmla="*/ 104 h 453"/>
                <a:gd name="T72" fmla="*/ 12 w 533"/>
                <a:gd name="T73" fmla="*/ 61 h 453"/>
                <a:gd name="T74" fmla="*/ 42 w 533"/>
                <a:gd name="T75" fmla="*/ 31 h 453"/>
                <a:gd name="T76" fmla="*/ 85 w 533"/>
                <a:gd name="T77" fmla="*/ 20 h 453"/>
                <a:gd name="T78" fmla="*/ 345 w 533"/>
                <a:gd name="T79" fmla="*/ 22 h 453"/>
                <a:gd name="T80" fmla="*/ 378 w 533"/>
                <a:gd name="T81" fmla="*/ 39 h 453"/>
                <a:gd name="T82" fmla="*/ 401 w 533"/>
                <a:gd name="T83" fmla="*/ 65 h 453"/>
                <a:gd name="T84" fmla="*/ 454 w 533"/>
                <a:gd name="T85" fmla="*/ 7 h 453"/>
                <a:gd name="T86" fmla="*/ 485 w 533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3">
                  <a:moveTo>
                    <a:pt x="85" y="76"/>
                  </a:moveTo>
                  <a:lnTo>
                    <a:pt x="73" y="78"/>
                  </a:lnTo>
                  <a:lnTo>
                    <a:pt x="65" y="84"/>
                  </a:lnTo>
                  <a:lnTo>
                    <a:pt x="59" y="93"/>
                  </a:lnTo>
                  <a:lnTo>
                    <a:pt x="56" y="104"/>
                  </a:lnTo>
                  <a:lnTo>
                    <a:pt x="56" y="369"/>
                  </a:lnTo>
                  <a:lnTo>
                    <a:pt x="59" y="381"/>
                  </a:lnTo>
                  <a:lnTo>
                    <a:pt x="65" y="389"/>
                  </a:lnTo>
                  <a:lnTo>
                    <a:pt x="73" y="395"/>
                  </a:lnTo>
                  <a:lnTo>
                    <a:pt x="85" y="397"/>
                  </a:lnTo>
                  <a:lnTo>
                    <a:pt x="326" y="397"/>
                  </a:lnTo>
                  <a:lnTo>
                    <a:pt x="337" y="395"/>
                  </a:lnTo>
                  <a:lnTo>
                    <a:pt x="346" y="389"/>
                  </a:lnTo>
                  <a:lnTo>
                    <a:pt x="353" y="381"/>
                  </a:lnTo>
                  <a:lnTo>
                    <a:pt x="355" y="369"/>
                  </a:lnTo>
                  <a:lnTo>
                    <a:pt x="355" y="282"/>
                  </a:lnTo>
                  <a:lnTo>
                    <a:pt x="295" y="352"/>
                  </a:lnTo>
                  <a:lnTo>
                    <a:pt x="285" y="361"/>
                  </a:lnTo>
                  <a:lnTo>
                    <a:pt x="272" y="367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8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6"/>
                  </a:lnTo>
                  <a:lnTo>
                    <a:pt x="82" y="200"/>
                  </a:lnTo>
                  <a:lnTo>
                    <a:pt x="87" y="185"/>
                  </a:lnTo>
                  <a:lnTo>
                    <a:pt x="96" y="171"/>
                  </a:lnTo>
                  <a:lnTo>
                    <a:pt x="110" y="161"/>
                  </a:lnTo>
                  <a:lnTo>
                    <a:pt x="124" y="156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0"/>
                  </a:lnTo>
                  <a:lnTo>
                    <a:pt x="355" y="104"/>
                  </a:lnTo>
                  <a:lnTo>
                    <a:pt x="353" y="93"/>
                  </a:lnTo>
                  <a:lnTo>
                    <a:pt x="346" y="84"/>
                  </a:lnTo>
                  <a:lnTo>
                    <a:pt x="337" y="78"/>
                  </a:lnTo>
                  <a:lnTo>
                    <a:pt x="326" y="76"/>
                  </a:lnTo>
                  <a:lnTo>
                    <a:pt x="85" y="76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4"/>
                  </a:lnTo>
                  <a:lnTo>
                    <a:pt x="530" y="71"/>
                  </a:lnTo>
                  <a:lnTo>
                    <a:pt x="520" y="84"/>
                  </a:lnTo>
                  <a:lnTo>
                    <a:pt x="411" y="216"/>
                  </a:lnTo>
                  <a:lnTo>
                    <a:pt x="411" y="369"/>
                  </a:lnTo>
                  <a:lnTo>
                    <a:pt x="408" y="392"/>
                  </a:lnTo>
                  <a:lnTo>
                    <a:pt x="399" y="412"/>
                  </a:lnTo>
                  <a:lnTo>
                    <a:pt x="386" y="429"/>
                  </a:lnTo>
                  <a:lnTo>
                    <a:pt x="369" y="442"/>
                  </a:lnTo>
                  <a:lnTo>
                    <a:pt x="348" y="450"/>
                  </a:lnTo>
                  <a:lnTo>
                    <a:pt x="326" y="453"/>
                  </a:lnTo>
                  <a:lnTo>
                    <a:pt x="85" y="453"/>
                  </a:lnTo>
                  <a:lnTo>
                    <a:pt x="62" y="450"/>
                  </a:lnTo>
                  <a:lnTo>
                    <a:pt x="42" y="442"/>
                  </a:lnTo>
                  <a:lnTo>
                    <a:pt x="25" y="429"/>
                  </a:lnTo>
                  <a:lnTo>
                    <a:pt x="12" y="412"/>
                  </a:lnTo>
                  <a:lnTo>
                    <a:pt x="3" y="392"/>
                  </a:lnTo>
                  <a:lnTo>
                    <a:pt x="0" y="369"/>
                  </a:lnTo>
                  <a:lnTo>
                    <a:pt x="0" y="104"/>
                  </a:lnTo>
                  <a:lnTo>
                    <a:pt x="3" y="82"/>
                  </a:lnTo>
                  <a:lnTo>
                    <a:pt x="12" y="61"/>
                  </a:lnTo>
                  <a:lnTo>
                    <a:pt x="25" y="45"/>
                  </a:lnTo>
                  <a:lnTo>
                    <a:pt x="42" y="31"/>
                  </a:lnTo>
                  <a:lnTo>
                    <a:pt x="62" y="23"/>
                  </a:lnTo>
                  <a:lnTo>
                    <a:pt x="85" y="20"/>
                  </a:lnTo>
                  <a:lnTo>
                    <a:pt x="326" y="20"/>
                  </a:lnTo>
                  <a:lnTo>
                    <a:pt x="345" y="22"/>
                  </a:lnTo>
                  <a:lnTo>
                    <a:pt x="363" y="28"/>
                  </a:lnTo>
                  <a:lnTo>
                    <a:pt x="378" y="39"/>
                  </a:lnTo>
                  <a:lnTo>
                    <a:pt x="391" y="51"/>
                  </a:lnTo>
                  <a:lnTo>
                    <a:pt x="401" y="65"/>
                  </a:lnTo>
                  <a:lnTo>
                    <a:pt x="441" y="18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3" name="Freeform 70"/>
            <p:cNvSpPr>
              <a:spLocks noEditPoints="1"/>
            </p:cNvSpPr>
            <p:nvPr/>
          </p:nvSpPr>
          <p:spPr bwMode="auto">
            <a:xfrm>
              <a:off x="9920288" y="1627188"/>
              <a:ext cx="120650" cy="103187"/>
            </a:xfrm>
            <a:custGeom>
              <a:avLst/>
              <a:gdLst>
                <a:gd name="T0" fmla="*/ 73 w 533"/>
                <a:gd name="T1" fmla="*/ 83 h 459"/>
                <a:gd name="T2" fmla="*/ 59 w 533"/>
                <a:gd name="T3" fmla="*/ 99 h 459"/>
                <a:gd name="T4" fmla="*/ 56 w 533"/>
                <a:gd name="T5" fmla="*/ 375 h 459"/>
                <a:gd name="T6" fmla="*/ 65 w 533"/>
                <a:gd name="T7" fmla="*/ 395 h 459"/>
                <a:gd name="T8" fmla="*/ 85 w 533"/>
                <a:gd name="T9" fmla="*/ 403 h 459"/>
                <a:gd name="T10" fmla="*/ 337 w 533"/>
                <a:gd name="T11" fmla="*/ 401 h 459"/>
                <a:gd name="T12" fmla="*/ 353 w 533"/>
                <a:gd name="T13" fmla="*/ 386 h 459"/>
                <a:gd name="T14" fmla="*/ 355 w 533"/>
                <a:gd name="T15" fmla="*/ 283 h 459"/>
                <a:gd name="T16" fmla="*/ 285 w 533"/>
                <a:gd name="T17" fmla="*/ 362 h 459"/>
                <a:gd name="T18" fmla="*/ 259 w 533"/>
                <a:gd name="T19" fmla="*/ 371 h 459"/>
                <a:gd name="T20" fmla="*/ 256 w 533"/>
                <a:gd name="T21" fmla="*/ 372 h 459"/>
                <a:gd name="T22" fmla="*/ 231 w 533"/>
                <a:gd name="T23" fmla="*/ 365 h 459"/>
                <a:gd name="T24" fmla="*/ 99 w 533"/>
                <a:gd name="T25" fmla="*/ 245 h 459"/>
                <a:gd name="T26" fmla="*/ 84 w 533"/>
                <a:gd name="T27" fmla="*/ 217 h 459"/>
                <a:gd name="T28" fmla="*/ 87 w 533"/>
                <a:gd name="T29" fmla="*/ 186 h 459"/>
                <a:gd name="T30" fmla="*/ 110 w 533"/>
                <a:gd name="T31" fmla="*/ 162 h 459"/>
                <a:gd name="T32" fmla="*/ 140 w 533"/>
                <a:gd name="T33" fmla="*/ 156 h 459"/>
                <a:gd name="T34" fmla="*/ 169 w 533"/>
                <a:gd name="T35" fmla="*/ 170 h 459"/>
                <a:gd name="T36" fmla="*/ 226 w 533"/>
                <a:gd name="T37" fmla="*/ 218 h 459"/>
                <a:gd name="T38" fmla="*/ 258 w 533"/>
                <a:gd name="T39" fmla="*/ 221 h 459"/>
                <a:gd name="T40" fmla="*/ 285 w 533"/>
                <a:gd name="T41" fmla="*/ 205 h 459"/>
                <a:gd name="T42" fmla="*/ 355 w 533"/>
                <a:gd name="T43" fmla="*/ 109 h 459"/>
                <a:gd name="T44" fmla="*/ 346 w 533"/>
                <a:gd name="T45" fmla="*/ 90 h 459"/>
                <a:gd name="T46" fmla="*/ 326 w 533"/>
                <a:gd name="T47" fmla="*/ 81 h 459"/>
                <a:gd name="T48" fmla="*/ 485 w 533"/>
                <a:gd name="T49" fmla="*/ 0 h 459"/>
                <a:gd name="T50" fmla="*/ 514 w 533"/>
                <a:gd name="T51" fmla="*/ 12 h 459"/>
                <a:gd name="T52" fmla="*/ 532 w 533"/>
                <a:gd name="T53" fmla="*/ 40 h 459"/>
                <a:gd name="T54" fmla="*/ 530 w 533"/>
                <a:gd name="T55" fmla="*/ 71 h 459"/>
                <a:gd name="T56" fmla="*/ 411 w 533"/>
                <a:gd name="T57" fmla="*/ 216 h 459"/>
                <a:gd name="T58" fmla="*/ 408 w 533"/>
                <a:gd name="T59" fmla="*/ 397 h 459"/>
                <a:gd name="T60" fmla="*/ 386 w 533"/>
                <a:gd name="T61" fmla="*/ 434 h 459"/>
                <a:gd name="T62" fmla="*/ 348 w 533"/>
                <a:gd name="T63" fmla="*/ 456 h 459"/>
                <a:gd name="T64" fmla="*/ 85 w 533"/>
                <a:gd name="T65" fmla="*/ 459 h 459"/>
                <a:gd name="T66" fmla="*/ 42 w 533"/>
                <a:gd name="T67" fmla="*/ 448 h 459"/>
                <a:gd name="T68" fmla="*/ 12 w 533"/>
                <a:gd name="T69" fmla="*/ 417 h 459"/>
                <a:gd name="T70" fmla="*/ 0 w 533"/>
                <a:gd name="T71" fmla="*/ 375 h 459"/>
                <a:gd name="T72" fmla="*/ 3 w 533"/>
                <a:gd name="T73" fmla="*/ 88 h 459"/>
                <a:gd name="T74" fmla="*/ 25 w 533"/>
                <a:gd name="T75" fmla="*/ 50 h 459"/>
                <a:gd name="T76" fmla="*/ 62 w 533"/>
                <a:gd name="T77" fmla="*/ 28 h 459"/>
                <a:gd name="T78" fmla="*/ 326 w 533"/>
                <a:gd name="T79" fmla="*/ 25 h 459"/>
                <a:gd name="T80" fmla="*/ 369 w 533"/>
                <a:gd name="T81" fmla="*/ 38 h 459"/>
                <a:gd name="T82" fmla="*/ 399 w 533"/>
                <a:gd name="T83" fmla="*/ 69 h 459"/>
                <a:gd name="T84" fmla="*/ 454 w 533"/>
                <a:gd name="T85" fmla="*/ 8 h 459"/>
                <a:gd name="T86" fmla="*/ 485 w 533"/>
                <a:gd name="T8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9">
                  <a:moveTo>
                    <a:pt x="85" y="81"/>
                  </a:moveTo>
                  <a:lnTo>
                    <a:pt x="73" y="83"/>
                  </a:lnTo>
                  <a:lnTo>
                    <a:pt x="65" y="90"/>
                  </a:lnTo>
                  <a:lnTo>
                    <a:pt x="59" y="99"/>
                  </a:lnTo>
                  <a:lnTo>
                    <a:pt x="56" y="109"/>
                  </a:lnTo>
                  <a:lnTo>
                    <a:pt x="56" y="375"/>
                  </a:lnTo>
                  <a:lnTo>
                    <a:pt x="59" y="386"/>
                  </a:lnTo>
                  <a:lnTo>
                    <a:pt x="65" y="395"/>
                  </a:lnTo>
                  <a:lnTo>
                    <a:pt x="73" y="401"/>
                  </a:lnTo>
                  <a:lnTo>
                    <a:pt x="85" y="403"/>
                  </a:lnTo>
                  <a:lnTo>
                    <a:pt x="326" y="403"/>
                  </a:lnTo>
                  <a:lnTo>
                    <a:pt x="337" y="401"/>
                  </a:lnTo>
                  <a:lnTo>
                    <a:pt x="346" y="395"/>
                  </a:lnTo>
                  <a:lnTo>
                    <a:pt x="353" y="386"/>
                  </a:lnTo>
                  <a:lnTo>
                    <a:pt x="355" y="375"/>
                  </a:lnTo>
                  <a:lnTo>
                    <a:pt x="355" y="283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9"/>
                  </a:lnTo>
                  <a:lnTo>
                    <a:pt x="259" y="371"/>
                  </a:lnTo>
                  <a:lnTo>
                    <a:pt x="258" y="371"/>
                  </a:lnTo>
                  <a:lnTo>
                    <a:pt x="256" y="372"/>
                  </a:lnTo>
                  <a:lnTo>
                    <a:pt x="243" y="370"/>
                  </a:lnTo>
                  <a:lnTo>
                    <a:pt x="231" y="365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2"/>
                  </a:lnTo>
                  <a:lnTo>
                    <a:pt x="84" y="217"/>
                  </a:lnTo>
                  <a:lnTo>
                    <a:pt x="82" y="202"/>
                  </a:lnTo>
                  <a:lnTo>
                    <a:pt x="87" y="186"/>
                  </a:lnTo>
                  <a:lnTo>
                    <a:pt x="96" y="173"/>
                  </a:lnTo>
                  <a:lnTo>
                    <a:pt x="110" y="162"/>
                  </a:lnTo>
                  <a:lnTo>
                    <a:pt x="124" y="156"/>
                  </a:lnTo>
                  <a:lnTo>
                    <a:pt x="140" y="156"/>
                  </a:lnTo>
                  <a:lnTo>
                    <a:pt x="155" y="160"/>
                  </a:lnTo>
                  <a:lnTo>
                    <a:pt x="169" y="170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5"/>
                  </a:lnTo>
                  <a:lnTo>
                    <a:pt x="355" y="122"/>
                  </a:lnTo>
                  <a:lnTo>
                    <a:pt x="355" y="109"/>
                  </a:lnTo>
                  <a:lnTo>
                    <a:pt x="353" y="99"/>
                  </a:lnTo>
                  <a:lnTo>
                    <a:pt x="346" y="90"/>
                  </a:lnTo>
                  <a:lnTo>
                    <a:pt x="337" y="83"/>
                  </a:lnTo>
                  <a:lnTo>
                    <a:pt x="326" y="81"/>
                  </a:lnTo>
                  <a:lnTo>
                    <a:pt x="85" y="81"/>
                  </a:lnTo>
                  <a:close/>
                  <a:moveTo>
                    <a:pt x="485" y="0"/>
                  </a:moveTo>
                  <a:lnTo>
                    <a:pt x="501" y="4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40"/>
                  </a:lnTo>
                  <a:lnTo>
                    <a:pt x="533" y="55"/>
                  </a:lnTo>
                  <a:lnTo>
                    <a:pt x="530" y="71"/>
                  </a:lnTo>
                  <a:lnTo>
                    <a:pt x="520" y="86"/>
                  </a:lnTo>
                  <a:lnTo>
                    <a:pt x="411" y="216"/>
                  </a:lnTo>
                  <a:lnTo>
                    <a:pt x="411" y="375"/>
                  </a:lnTo>
                  <a:lnTo>
                    <a:pt x="408" y="397"/>
                  </a:lnTo>
                  <a:lnTo>
                    <a:pt x="399" y="417"/>
                  </a:lnTo>
                  <a:lnTo>
                    <a:pt x="386" y="434"/>
                  </a:lnTo>
                  <a:lnTo>
                    <a:pt x="369" y="448"/>
                  </a:lnTo>
                  <a:lnTo>
                    <a:pt x="348" y="456"/>
                  </a:lnTo>
                  <a:lnTo>
                    <a:pt x="326" y="459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42" y="448"/>
                  </a:lnTo>
                  <a:lnTo>
                    <a:pt x="25" y="434"/>
                  </a:lnTo>
                  <a:lnTo>
                    <a:pt x="12" y="417"/>
                  </a:lnTo>
                  <a:lnTo>
                    <a:pt x="3" y="397"/>
                  </a:lnTo>
                  <a:lnTo>
                    <a:pt x="0" y="375"/>
                  </a:lnTo>
                  <a:lnTo>
                    <a:pt x="0" y="109"/>
                  </a:lnTo>
                  <a:lnTo>
                    <a:pt x="3" y="88"/>
                  </a:lnTo>
                  <a:lnTo>
                    <a:pt x="12" y="67"/>
                  </a:lnTo>
                  <a:lnTo>
                    <a:pt x="25" y="50"/>
                  </a:lnTo>
                  <a:lnTo>
                    <a:pt x="42" y="37"/>
                  </a:lnTo>
                  <a:lnTo>
                    <a:pt x="62" y="28"/>
                  </a:lnTo>
                  <a:lnTo>
                    <a:pt x="85" y="25"/>
                  </a:lnTo>
                  <a:lnTo>
                    <a:pt x="326" y="25"/>
                  </a:lnTo>
                  <a:lnTo>
                    <a:pt x="349" y="28"/>
                  </a:lnTo>
                  <a:lnTo>
                    <a:pt x="369" y="38"/>
                  </a:lnTo>
                  <a:lnTo>
                    <a:pt x="386" y="51"/>
                  </a:lnTo>
                  <a:lnTo>
                    <a:pt x="399" y="69"/>
                  </a:lnTo>
                  <a:lnTo>
                    <a:pt x="441" y="19"/>
                  </a:lnTo>
                  <a:lnTo>
                    <a:pt x="454" y="8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 71"/>
            <p:cNvSpPr>
              <a:spLocks/>
            </p:cNvSpPr>
            <p:nvPr/>
          </p:nvSpPr>
          <p:spPr bwMode="auto">
            <a:xfrm>
              <a:off x="10072688" y="1412875"/>
              <a:ext cx="214313" cy="23812"/>
            </a:xfrm>
            <a:custGeom>
              <a:avLst/>
              <a:gdLst>
                <a:gd name="T0" fmla="*/ 52 w 945"/>
                <a:gd name="T1" fmla="*/ 0 h 103"/>
                <a:gd name="T2" fmla="*/ 893 w 945"/>
                <a:gd name="T3" fmla="*/ 0 h 103"/>
                <a:gd name="T4" fmla="*/ 910 w 945"/>
                <a:gd name="T5" fmla="*/ 3 h 103"/>
                <a:gd name="T6" fmla="*/ 924 w 945"/>
                <a:gd name="T7" fmla="*/ 10 h 103"/>
                <a:gd name="T8" fmla="*/ 935 w 945"/>
                <a:gd name="T9" fmla="*/ 21 h 103"/>
                <a:gd name="T10" fmla="*/ 942 w 945"/>
                <a:gd name="T11" fmla="*/ 36 h 103"/>
                <a:gd name="T12" fmla="*/ 945 w 945"/>
                <a:gd name="T13" fmla="*/ 53 h 103"/>
                <a:gd name="T14" fmla="*/ 942 w 945"/>
                <a:gd name="T15" fmla="*/ 68 h 103"/>
                <a:gd name="T16" fmla="*/ 935 w 945"/>
                <a:gd name="T17" fmla="*/ 83 h 103"/>
                <a:gd name="T18" fmla="*/ 924 w 945"/>
                <a:gd name="T19" fmla="*/ 94 h 103"/>
                <a:gd name="T20" fmla="*/ 910 w 945"/>
                <a:gd name="T21" fmla="*/ 101 h 103"/>
                <a:gd name="T22" fmla="*/ 893 w 945"/>
                <a:gd name="T23" fmla="*/ 103 h 103"/>
                <a:gd name="T24" fmla="*/ 52 w 945"/>
                <a:gd name="T25" fmla="*/ 103 h 103"/>
                <a:gd name="T26" fmla="*/ 35 w 945"/>
                <a:gd name="T27" fmla="*/ 101 h 103"/>
                <a:gd name="T28" fmla="*/ 22 w 945"/>
                <a:gd name="T29" fmla="*/ 94 h 103"/>
                <a:gd name="T30" fmla="*/ 10 w 945"/>
                <a:gd name="T31" fmla="*/ 83 h 103"/>
                <a:gd name="T32" fmla="*/ 3 w 945"/>
                <a:gd name="T33" fmla="*/ 68 h 103"/>
                <a:gd name="T34" fmla="*/ 0 w 945"/>
                <a:gd name="T35" fmla="*/ 53 h 103"/>
                <a:gd name="T36" fmla="*/ 3 w 945"/>
                <a:gd name="T37" fmla="*/ 36 h 103"/>
                <a:gd name="T38" fmla="*/ 10 w 945"/>
                <a:gd name="T39" fmla="*/ 21 h 103"/>
                <a:gd name="T40" fmla="*/ 22 w 945"/>
                <a:gd name="T41" fmla="*/ 10 h 103"/>
                <a:gd name="T42" fmla="*/ 35 w 945"/>
                <a:gd name="T43" fmla="*/ 3 h 103"/>
                <a:gd name="T44" fmla="*/ 52 w 94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3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1"/>
                  </a:lnTo>
                  <a:lnTo>
                    <a:pt x="942" y="36"/>
                  </a:lnTo>
                  <a:lnTo>
                    <a:pt x="945" y="53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4"/>
                  </a:lnTo>
                  <a:lnTo>
                    <a:pt x="910" y="101"/>
                  </a:lnTo>
                  <a:lnTo>
                    <a:pt x="89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2" y="94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1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Freeform 72"/>
            <p:cNvSpPr>
              <a:spLocks/>
            </p:cNvSpPr>
            <p:nvPr/>
          </p:nvSpPr>
          <p:spPr bwMode="auto">
            <a:xfrm>
              <a:off x="10072688" y="15287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3 h 104"/>
                <a:gd name="T6" fmla="*/ 924 w 945"/>
                <a:gd name="T7" fmla="*/ 10 h 104"/>
                <a:gd name="T8" fmla="*/ 935 w 945"/>
                <a:gd name="T9" fmla="*/ 22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8 h 104"/>
                <a:gd name="T16" fmla="*/ 935 w 945"/>
                <a:gd name="T17" fmla="*/ 83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3 h 104"/>
                <a:gd name="T32" fmla="*/ 3 w 945"/>
                <a:gd name="T33" fmla="*/ 68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2 h 104"/>
                <a:gd name="T40" fmla="*/ 22 w 945"/>
                <a:gd name="T41" fmla="*/ 10 h 104"/>
                <a:gd name="T42" fmla="*/ 35 w 945"/>
                <a:gd name="T43" fmla="*/ 3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2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Freeform 73"/>
            <p:cNvSpPr>
              <a:spLocks/>
            </p:cNvSpPr>
            <p:nvPr/>
          </p:nvSpPr>
          <p:spPr bwMode="auto">
            <a:xfrm>
              <a:off x="10072688" y="16430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2 h 104"/>
                <a:gd name="T6" fmla="*/ 924 w 945"/>
                <a:gd name="T7" fmla="*/ 9 h 104"/>
                <a:gd name="T8" fmla="*/ 935 w 945"/>
                <a:gd name="T9" fmla="*/ 21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9 h 104"/>
                <a:gd name="T16" fmla="*/ 935 w 945"/>
                <a:gd name="T17" fmla="*/ 82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2 h 104"/>
                <a:gd name="T32" fmla="*/ 3 w 945"/>
                <a:gd name="T33" fmla="*/ 69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1 h 104"/>
                <a:gd name="T40" fmla="*/ 22 w 945"/>
                <a:gd name="T41" fmla="*/ 9 h 104"/>
                <a:gd name="T42" fmla="*/ 35 w 945"/>
                <a:gd name="T43" fmla="*/ 2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2"/>
                  </a:lnTo>
                  <a:lnTo>
                    <a:pt x="924" y="9"/>
                  </a:lnTo>
                  <a:lnTo>
                    <a:pt x="935" y="21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9"/>
                  </a:lnTo>
                  <a:lnTo>
                    <a:pt x="935" y="82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2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2" name="Freeform 20"/>
          <p:cNvSpPr>
            <a:spLocks noEditPoints="1"/>
          </p:cNvSpPr>
          <p:nvPr/>
        </p:nvSpPr>
        <p:spPr bwMode="auto">
          <a:xfrm>
            <a:off x="10052226" y="3971761"/>
            <a:ext cx="445819" cy="442969"/>
          </a:xfrm>
          <a:custGeom>
            <a:avLst/>
            <a:gdLst>
              <a:gd name="T0" fmla="*/ 120 w 3130"/>
              <a:gd name="T1" fmla="*/ 2868 h 3105"/>
              <a:gd name="T2" fmla="*/ 209 w 3130"/>
              <a:gd name="T3" fmla="*/ 2981 h 3105"/>
              <a:gd name="T4" fmla="*/ 318 w 3130"/>
              <a:gd name="T5" fmla="*/ 2891 h 3105"/>
              <a:gd name="T6" fmla="*/ 230 w 3130"/>
              <a:gd name="T7" fmla="*/ 2778 h 3105"/>
              <a:gd name="T8" fmla="*/ 2693 w 3130"/>
              <a:gd name="T9" fmla="*/ 913 h 3105"/>
              <a:gd name="T10" fmla="*/ 2670 w 3130"/>
              <a:gd name="T11" fmla="*/ 1092 h 3105"/>
              <a:gd name="T12" fmla="*/ 2749 w 3130"/>
              <a:gd name="T13" fmla="*/ 1282 h 3105"/>
              <a:gd name="T14" fmla="*/ 2923 w 3130"/>
              <a:gd name="T15" fmla="*/ 1503 h 3105"/>
              <a:gd name="T16" fmla="*/ 2950 w 3130"/>
              <a:gd name="T17" fmla="*/ 1224 h 3105"/>
              <a:gd name="T18" fmla="*/ 1682 w 3130"/>
              <a:gd name="T19" fmla="*/ 174 h 3105"/>
              <a:gd name="T20" fmla="*/ 1163 w 3130"/>
              <a:gd name="T21" fmla="*/ 339 h 3105"/>
              <a:gd name="T22" fmla="*/ 1105 w 3130"/>
              <a:gd name="T23" fmla="*/ 544 h 3105"/>
              <a:gd name="T24" fmla="*/ 1153 w 3130"/>
              <a:gd name="T25" fmla="*/ 718 h 3105"/>
              <a:gd name="T26" fmla="*/ 1042 w 3130"/>
              <a:gd name="T27" fmla="*/ 829 h 3105"/>
              <a:gd name="T28" fmla="*/ 894 w 3130"/>
              <a:gd name="T29" fmla="*/ 903 h 3105"/>
              <a:gd name="T30" fmla="*/ 858 w 3130"/>
              <a:gd name="T31" fmla="*/ 1068 h 3105"/>
              <a:gd name="T32" fmla="*/ 866 w 3130"/>
              <a:gd name="T33" fmla="*/ 1230 h 3105"/>
              <a:gd name="T34" fmla="*/ 929 w 3130"/>
              <a:gd name="T35" fmla="*/ 1294 h 3105"/>
              <a:gd name="T36" fmla="*/ 886 w 3130"/>
              <a:gd name="T37" fmla="*/ 1385 h 3105"/>
              <a:gd name="T38" fmla="*/ 673 w 3130"/>
              <a:gd name="T39" fmla="*/ 1515 h 3105"/>
              <a:gd name="T40" fmla="*/ 665 w 3130"/>
              <a:gd name="T41" fmla="*/ 1885 h 3105"/>
              <a:gd name="T42" fmla="*/ 1907 w 3130"/>
              <a:gd name="T43" fmla="*/ 847 h 3105"/>
              <a:gd name="T44" fmla="*/ 1043 w 3130"/>
              <a:gd name="T45" fmla="*/ 2375 h 3105"/>
              <a:gd name="T46" fmla="*/ 1527 w 3130"/>
              <a:gd name="T47" fmla="*/ 2602 h 3105"/>
              <a:gd name="T48" fmla="*/ 2097 w 3130"/>
              <a:gd name="T49" fmla="*/ 2578 h 3105"/>
              <a:gd name="T50" fmla="*/ 2586 w 3130"/>
              <a:gd name="T51" fmla="*/ 2290 h 3105"/>
              <a:gd name="T52" fmla="*/ 2285 w 3130"/>
              <a:gd name="T53" fmla="*/ 2383 h 3105"/>
              <a:gd name="T54" fmla="*/ 2095 w 3130"/>
              <a:gd name="T55" fmla="*/ 2417 h 3105"/>
              <a:gd name="T56" fmla="*/ 2052 w 3130"/>
              <a:gd name="T57" fmla="*/ 2332 h 3105"/>
              <a:gd name="T58" fmla="*/ 2192 w 3130"/>
              <a:gd name="T59" fmla="*/ 2221 h 3105"/>
              <a:gd name="T60" fmla="*/ 2304 w 3130"/>
              <a:gd name="T61" fmla="*/ 2140 h 3105"/>
              <a:gd name="T62" fmla="*/ 2363 w 3130"/>
              <a:gd name="T63" fmla="*/ 1969 h 3105"/>
              <a:gd name="T64" fmla="*/ 2408 w 3130"/>
              <a:gd name="T65" fmla="*/ 1786 h 3105"/>
              <a:gd name="T66" fmla="*/ 2430 w 3130"/>
              <a:gd name="T67" fmla="*/ 1725 h 3105"/>
              <a:gd name="T68" fmla="*/ 2451 w 3130"/>
              <a:gd name="T69" fmla="*/ 1562 h 3105"/>
              <a:gd name="T70" fmla="*/ 2477 w 3130"/>
              <a:gd name="T71" fmla="*/ 1394 h 3105"/>
              <a:gd name="T72" fmla="*/ 2584 w 3130"/>
              <a:gd name="T73" fmla="*/ 1228 h 3105"/>
              <a:gd name="T74" fmla="*/ 2568 w 3130"/>
              <a:gd name="T75" fmla="*/ 1017 h 3105"/>
              <a:gd name="T76" fmla="*/ 2485 w 3130"/>
              <a:gd name="T77" fmla="*/ 825 h 3105"/>
              <a:gd name="T78" fmla="*/ 2351 w 3130"/>
              <a:gd name="T79" fmla="*/ 720 h 3105"/>
              <a:gd name="T80" fmla="*/ 2149 w 3130"/>
              <a:gd name="T81" fmla="*/ 563 h 3105"/>
              <a:gd name="T82" fmla="*/ 2026 w 3130"/>
              <a:gd name="T83" fmla="*/ 400 h 3105"/>
              <a:gd name="T84" fmla="*/ 1907 w 3130"/>
              <a:gd name="T85" fmla="*/ 181 h 3105"/>
              <a:gd name="T86" fmla="*/ 2039 w 3130"/>
              <a:gd name="T87" fmla="*/ 29 h 3105"/>
              <a:gd name="T88" fmla="*/ 2598 w 3130"/>
              <a:gd name="T89" fmla="*/ 291 h 3105"/>
              <a:gd name="T90" fmla="*/ 2984 w 3130"/>
              <a:gd name="T91" fmla="*/ 773 h 3105"/>
              <a:gd name="T92" fmla="*/ 3130 w 3130"/>
              <a:gd name="T93" fmla="*/ 1399 h 3105"/>
              <a:gd name="T94" fmla="*/ 2985 w 3130"/>
              <a:gd name="T95" fmla="*/ 2025 h 3105"/>
              <a:gd name="T96" fmla="*/ 2598 w 3130"/>
              <a:gd name="T97" fmla="*/ 2506 h 3105"/>
              <a:gd name="T98" fmla="*/ 2039 w 3130"/>
              <a:gd name="T99" fmla="*/ 2769 h 3105"/>
              <a:gd name="T100" fmla="*/ 1430 w 3130"/>
              <a:gd name="T101" fmla="*/ 2755 h 3105"/>
              <a:gd name="T102" fmla="*/ 922 w 3130"/>
              <a:gd name="T103" fmla="*/ 2498 h 3105"/>
              <a:gd name="T104" fmla="*/ 238 w 3130"/>
              <a:gd name="T105" fmla="*/ 3105 h 3105"/>
              <a:gd name="T106" fmla="*/ 44 w 3130"/>
              <a:gd name="T107" fmla="*/ 3012 h 3105"/>
              <a:gd name="T108" fmla="*/ 12 w 3130"/>
              <a:gd name="T109" fmla="*/ 2797 h 3105"/>
              <a:gd name="T110" fmla="*/ 534 w 3130"/>
              <a:gd name="T111" fmla="*/ 2002 h 3105"/>
              <a:gd name="T112" fmla="*/ 399 w 3130"/>
              <a:gd name="T113" fmla="*/ 1399 h 3105"/>
              <a:gd name="T114" fmla="*/ 543 w 3130"/>
              <a:gd name="T115" fmla="*/ 773 h 3105"/>
              <a:gd name="T116" fmla="*/ 930 w 3130"/>
              <a:gd name="T117" fmla="*/ 291 h 3105"/>
              <a:gd name="T118" fmla="*/ 1490 w 3130"/>
              <a:gd name="T119" fmla="*/ 29 h 3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30" h="3105">
                <a:moveTo>
                  <a:pt x="208" y="2778"/>
                </a:moveTo>
                <a:lnTo>
                  <a:pt x="186" y="2783"/>
                </a:lnTo>
                <a:lnTo>
                  <a:pt x="166" y="2792"/>
                </a:lnTo>
                <a:lnTo>
                  <a:pt x="149" y="2807"/>
                </a:lnTo>
                <a:lnTo>
                  <a:pt x="134" y="2826"/>
                </a:lnTo>
                <a:lnTo>
                  <a:pt x="125" y="2846"/>
                </a:lnTo>
                <a:lnTo>
                  <a:pt x="120" y="2868"/>
                </a:lnTo>
                <a:lnTo>
                  <a:pt x="120" y="2891"/>
                </a:lnTo>
                <a:lnTo>
                  <a:pt x="125" y="2913"/>
                </a:lnTo>
                <a:lnTo>
                  <a:pt x="134" y="2933"/>
                </a:lnTo>
                <a:lnTo>
                  <a:pt x="149" y="2952"/>
                </a:lnTo>
                <a:lnTo>
                  <a:pt x="167" y="2966"/>
                </a:lnTo>
                <a:lnTo>
                  <a:pt x="187" y="2976"/>
                </a:lnTo>
                <a:lnTo>
                  <a:pt x="209" y="2981"/>
                </a:lnTo>
                <a:lnTo>
                  <a:pt x="230" y="2981"/>
                </a:lnTo>
                <a:lnTo>
                  <a:pt x="251" y="2977"/>
                </a:lnTo>
                <a:lnTo>
                  <a:pt x="272" y="2966"/>
                </a:lnTo>
                <a:lnTo>
                  <a:pt x="290" y="2952"/>
                </a:lnTo>
                <a:lnTo>
                  <a:pt x="304" y="2934"/>
                </a:lnTo>
                <a:lnTo>
                  <a:pt x="313" y="2913"/>
                </a:lnTo>
                <a:lnTo>
                  <a:pt x="318" y="2891"/>
                </a:lnTo>
                <a:lnTo>
                  <a:pt x="318" y="2868"/>
                </a:lnTo>
                <a:lnTo>
                  <a:pt x="313" y="2846"/>
                </a:lnTo>
                <a:lnTo>
                  <a:pt x="304" y="2826"/>
                </a:lnTo>
                <a:lnTo>
                  <a:pt x="289" y="2807"/>
                </a:lnTo>
                <a:lnTo>
                  <a:pt x="272" y="2792"/>
                </a:lnTo>
                <a:lnTo>
                  <a:pt x="251" y="2783"/>
                </a:lnTo>
                <a:lnTo>
                  <a:pt x="230" y="2778"/>
                </a:lnTo>
                <a:lnTo>
                  <a:pt x="208" y="2778"/>
                </a:lnTo>
                <a:close/>
                <a:moveTo>
                  <a:pt x="2823" y="826"/>
                </a:moveTo>
                <a:lnTo>
                  <a:pt x="2796" y="840"/>
                </a:lnTo>
                <a:lnTo>
                  <a:pt x="2769" y="855"/>
                </a:lnTo>
                <a:lnTo>
                  <a:pt x="2741" y="873"/>
                </a:lnTo>
                <a:lnTo>
                  <a:pt x="2716" y="892"/>
                </a:lnTo>
                <a:lnTo>
                  <a:pt x="2693" y="913"/>
                </a:lnTo>
                <a:lnTo>
                  <a:pt x="2677" y="936"/>
                </a:lnTo>
                <a:lnTo>
                  <a:pt x="2669" y="953"/>
                </a:lnTo>
                <a:lnTo>
                  <a:pt x="2665" y="976"/>
                </a:lnTo>
                <a:lnTo>
                  <a:pt x="2662" y="1002"/>
                </a:lnTo>
                <a:lnTo>
                  <a:pt x="2663" y="1031"/>
                </a:lnTo>
                <a:lnTo>
                  <a:pt x="2666" y="1061"/>
                </a:lnTo>
                <a:lnTo>
                  <a:pt x="2670" y="1092"/>
                </a:lnTo>
                <a:lnTo>
                  <a:pt x="2677" y="1123"/>
                </a:lnTo>
                <a:lnTo>
                  <a:pt x="2686" y="1155"/>
                </a:lnTo>
                <a:lnTo>
                  <a:pt x="2696" y="1186"/>
                </a:lnTo>
                <a:lnTo>
                  <a:pt x="2709" y="1214"/>
                </a:lnTo>
                <a:lnTo>
                  <a:pt x="2721" y="1240"/>
                </a:lnTo>
                <a:lnTo>
                  <a:pt x="2735" y="1263"/>
                </a:lnTo>
                <a:lnTo>
                  <a:pt x="2749" y="1282"/>
                </a:lnTo>
                <a:lnTo>
                  <a:pt x="2766" y="1295"/>
                </a:lnTo>
                <a:lnTo>
                  <a:pt x="2802" y="1326"/>
                </a:lnTo>
                <a:lnTo>
                  <a:pt x="2835" y="1358"/>
                </a:lnTo>
                <a:lnTo>
                  <a:pt x="2862" y="1392"/>
                </a:lnTo>
                <a:lnTo>
                  <a:pt x="2887" y="1428"/>
                </a:lnTo>
                <a:lnTo>
                  <a:pt x="2906" y="1465"/>
                </a:lnTo>
                <a:lnTo>
                  <a:pt x="2923" y="1503"/>
                </a:lnTo>
                <a:lnTo>
                  <a:pt x="2937" y="1541"/>
                </a:lnTo>
                <a:lnTo>
                  <a:pt x="2948" y="1581"/>
                </a:lnTo>
                <a:lnTo>
                  <a:pt x="2955" y="1521"/>
                </a:lnTo>
                <a:lnTo>
                  <a:pt x="2960" y="1460"/>
                </a:lnTo>
                <a:lnTo>
                  <a:pt x="2962" y="1399"/>
                </a:lnTo>
                <a:lnTo>
                  <a:pt x="2959" y="1311"/>
                </a:lnTo>
                <a:lnTo>
                  <a:pt x="2950" y="1224"/>
                </a:lnTo>
                <a:lnTo>
                  <a:pt x="2936" y="1140"/>
                </a:lnTo>
                <a:lnTo>
                  <a:pt x="2915" y="1059"/>
                </a:lnTo>
                <a:lnTo>
                  <a:pt x="2889" y="978"/>
                </a:lnTo>
                <a:lnTo>
                  <a:pt x="2858" y="901"/>
                </a:lnTo>
                <a:lnTo>
                  <a:pt x="2823" y="826"/>
                </a:lnTo>
                <a:close/>
                <a:moveTo>
                  <a:pt x="1763" y="172"/>
                </a:moveTo>
                <a:lnTo>
                  <a:pt x="1682" y="174"/>
                </a:lnTo>
                <a:lnTo>
                  <a:pt x="1603" y="183"/>
                </a:lnTo>
                <a:lnTo>
                  <a:pt x="1524" y="197"/>
                </a:lnTo>
                <a:lnTo>
                  <a:pt x="1448" y="215"/>
                </a:lnTo>
                <a:lnTo>
                  <a:pt x="1373" y="239"/>
                </a:lnTo>
                <a:lnTo>
                  <a:pt x="1300" y="268"/>
                </a:lnTo>
                <a:lnTo>
                  <a:pt x="1230" y="301"/>
                </a:lnTo>
                <a:lnTo>
                  <a:pt x="1163" y="339"/>
                </a:lnTo>
                <a:lnTo>
                  <a:pt x="1098" y="381"/>
                </a:lnTo>
                <a:lnTo>
                  <a:pt x="1036" y="427"/>
                </a:lnTo>
                <a:lnTo>
                  <a:pt x="1049" y="447"/>
                </a:lnTo>
                <a:lnTo>
                  <a:pt x="1063" y="469"/>
                </a:lnTo>
                <a:lnTo>
                  <a:pt x="1078" y="493"/>
                </a:lnTo>
                <a:lnTo>
                  <a:pt x="1092" y="518"/>
                </a:lnTo>
                <a:lnTo>
                  <a:pt x="1105" y="544"/>
                </a:lnTo>
                <a:lnTo>
                  <a:pt x="1118" y="570"/>
                </a:lnTo>
                <a:lnTo>
                  <a:pt x="1129" y="597"/>
                </a:lnTo>
                <a:lnTo>
                  <a:pt x="1140" y="623"/>
                </a:lnTo>
                <a:lnTo>
                  <a:pt x="1147" y="648"/>
                </a:lnTo>
                <a:lnTo>
                  <a:pt x="1152" y="673"/>
                </a:lnTo>
                <a:lnTo>
                  <a:pt x="1155" y="697"/>
                </a:lnTo>
                <a:lnTo>
                  <a:pt x="1153" y="718"/>
                </a:lnTo>
                <a:lnTo>
                  <a:pt x="1149" y="738"/>
                </a:lnTo>
                <a:lnTo>
                  <a:pt x="1140" y="755"/>
                </a:lnTo>
                <a:lnTo>
                  <a:pt x="1124" y="774"/>
                </a:lnTo>
                <a:lnTo>
                  <a:pt x="1106" y="790"/>
                </a:lnTo>
                <a:lnTo>
                  <a:pt x="1087" y="804"/>
                </a:lnTo>
                <a:lnTo>
                  <a:pt x="1065" y="818"/>
                </a:lnTo>
                <a:lnTo>
                  <a:pt x="1042" y="829"/>
                </a:lnTo>
                <a:lnTo>
                  <a:pt x="1020" y="840"/>
                </a:lnTo>
                <a:lnTo>
                  <a:pt x="996" y="850"/>
                </a:lnTo>
                <a:lnTo>
                  <a:pt x="973" y="861"/>
                </a:lnTo>
                <a:lnTo>
                  <a:pt x="950" y="870"/>
                </a:lnTo>
                <a:lnTo>
                  <a:pt x="930" y="880"/>
                </a:lnTo>
                <a:lnTo>
                  <a:pt x="911" y="891"/>
                </a:lnTo>
                <a:lnTo>
                  <a:pt x="894" y="903"/>
                </a:lnTo>
                <a:lnTo>
                  <a:pt x="880" y="916"/>
                </a:lnTo>
                <a:lnTo>
                  <a:pt x="870" y="931"/>
                </a:lnTo>
                <a:lnTo>
                  <a:pt x="864" y="947"/>
                </a:lnTo>
                <a:lnTo>
                  <a:pt x="861" y="966"/>
                </a:lnTo>
                <a:lnTo>
                  <a:pt x="861" y="1000"/>
                </a:lnTo>
                <a:lnTo>
                  <a:pt x="860" y="1035"/>
                </a:lnTo>
                <a:lnTo>
                  <a:pt x="858" y="1068"/>
                </a:lnTo>
                <a:lnTo>
                  <a:pt x="857" y="1100"/>
                </a:lnTo>
                <a:lnTo>
                  <a:pt x="856" y="1130"/>
                </a:lnTo>
                <a:lnTo>
                  <a:pt x="855" y="1158"/>
                </a:lnTo>
                <a:lnTo>
                  <a:pt x="856" y="1182"/>
                </a:lnTo>
                <a:lnTo>
                  <a:pt x="858" y="1203"/>
                </a:lnTo>
                <a:lnTo>
                  <a:pt x="861" y="1220"/>
                </a:lnTo>
                <a:lnTo>
                  <a:pt x="866" y="1230"/>
                </a:lnTo>
                <a:lnTo>
                  <a:pt x="873" y="1239"/>
                </a:lnTo>
                <a:lnTo>
                  <a:pt x="882" y="1248"/>
                </a:lnTo>
                <a:lnTo>
                  <a:pt x="891" y="1257"/>
                </a:lnTo>
                <a:lnTo>
                  <a:pt x="903" y="1266"/>
                </a:lnTo>
                <a:lnTo>
                  <a:pt x="913" y="1275"/>
                </a:lnTo>
                <a:lnTo>
                  <a:pt x="922" y="1284"/>
                </a:lnTo>
                <a:lnTo>
                  <a:pt x="929" y="1294"/>
                </a:lnTo>
                <a:lnTo>
                  <a:pt x="935" y="1305"/>
                </a:lnTo>
                <a:lnTo>
                  <a:pt x="937" y="1316"/>
                </a:lnTo>
                <a:lnTo>
                  <a:pt x="936" y="1328"/>
                </a:lnTo>
                <a:lnTo>
                  <a:pt x="931" y="1341"/>
                </a:lnTo>
                <a:lnTo>
                  <a:pt x="921" y="1355"/>
                </a:lnTo>
                <a:lnTo>
                  <a:pt x="906" y="1370"/>
                </a:lnTo>
                <a:lnTo>
                  <a:pt x="886" y="1385"/>
                </a:lnTo>
                <a:lnTo>
                  <a:pt x="863" y="1402"/>
                </a:lnTo>
                <a:lnTo>
                  <a:pt x="836" y="1419"/>
                </a:lnTo>
                <a:lnTo>
                  <a:pt x="806" y="1438"/>
                </a:lnTo>
                <a:lnTo>
                  <a:pt x="774" y="1457"/>
                </a:lnTo>
                <a:lnTo>
                  <a:pt x="741" y="1477"/>
                </a:lnTo>
                <a:lnTo>
                  <a:pt x="706" y="1497"/>
                </a:lnTo>
                <a:lnTo>
                  <a:pt x="673" y="1515"/>
                </a:lnTo>
                <a:lnTo>
                  <a:pt x="639" y="1534"/>
                </a:lnTo>
                <a:lnTo>
                  <a:pt x="607" y="1551"/>
                </a:lnTo>
                <a:lnTo>
                  <a:pt x="579" y="1566"/>
                </a:lnTo>
                <a:lnTo>
                  <a:pt x="592" y="1649"/>
                </a:lnTo>
                <a:lnTo>
                  <a:pt x="613" y="1730"/>
                </a:lnTo>
                <a:lnTo>
                  <a:pt x="636" y="1809"/>
                </a:lnTo>
                <a:lnTo>
                  <a:pt x="665" y="1885"/>
                </a:lnTo>
                <a:lnTo>
                  <a:pt x="700" y="1958"/>
                </a:lnTo>
                <a:lnTo>
                  <a:pt x="739" y="2030"/>
                </a:lnTo>
                <a:lnTo>
                  <a:pt x="1201" y="1564"/>
                </a:lnTo>
                <a:lnTo>
                  <a:pt x="1205" y="1567"/>
                </a:lnTo>
                <a:lnTo>
                  <a:pt x="1207" y="951"/>
                </a:lnTo>
                <a:lnTo>
                  <a:pt x="1839" y="777"/>
                </a:lnTo>
                <a:lnTo>
                  <a:pt x="1907" y="847"/>
                </a:lnTo>
                <a:lnTo>
                  <a:pt x="1570" y="1191"/>
                </a:lnTo>
                <a:lnTo>
                  <a:pt x="1899" y="1527"/>
                </a:lnTo>
                <a:lnTo>
                  <a:pt x="2235" y="1183"/>
                </a:lnTo>
                <a:lnTo>
                  <a:pt x="2302" y="1252"/>
                </a:lnTo>
                <a:lnTo>
                  <a:pt x="2133" y="1900"/>
                </a:lnTo>
                <a:lnTo>
                  <a:pt x="1514" y="1901"/>
                </a:lnTo>
                <a:lnTo>
                  <a:pt x="1043" y="2375"/>
                </a:lnTo>
                <a:lnTo>
                  <a:pt x="1105" y="2421"/>
                </a:lnTo>
                <a:lnTo>
                  <a:pt x="1169" y="2462"/>
                </a:lnTo>
                <a:lnTo>
                  <a:pt x="1236" y="2499"/>
                </a:lnTo>
                <a:lnTo>
                  <a:pt x="1306" y="2532"/>
                </a:lnTo>
                <a:lnTo>
                  <a:pt x="1378" y="2560"/>
                </a:lnTo>
                <a:lnTo>
                  <a:pt x="1451" y="2583"/>
                </a:lnTo>
                <a:lnTo>
                  <a:pt x="1527" y="2602"/>
                </a:lnTo>
                <a:lnTo>
                  <a:pt x="1605" y="2615"/>
                </a:lnTo>
                <a:lnTo>
                  <a:pt x="1684" y="2623"/>
                </a:lnTo>
                <a:lnTo>
                  <a:pt x="1764" y="2625"/>
                </a:lnTo>
                <a:lnTo>
                  <a:pt x="1850" y="2622"/>
                </a:lnTo>
                <a:lnTo>
                  <a:pt x="1934" y="2613"/>
                </a:lnTo>
                <a:lnTo>
                  <a:pt x="2017" y="2598"/>
                </a:lnTo>
                <a:lnTo>
                  <a:pt x="2097" y="2578"/>
                </a:lnTo>
                <a:lnTo>
                  <a:pt x="2176" y="2550"/>
                </a:lnTo>
                <a:lnTo>
                  <a:pt x="2251" y="2519"/>
                </a:lnTo>
                <a:lnTo>
                  <a:pt x="2324" y="2483"/>
                </a:lnTo>
                <a:lnTo>
                  <a:pt x="2394" y="2441"/>
                </a:lnTo>
                <a:lnTo>
                  <a:pt x="2461" y="2395"/>
                </a:lnTo>
                <a:lnTo>
                  <a:pt x="2526" y="2344"/>
                </a:lnTo>
                <a:lnTo>
                  <a:pt x="2586" y="2290"/>
                </a:lnTo>
                <a:lnTo>
                  <a:pt x="2522" y="2312"/>
                </a:lnTo>
                <a:lnTo>
                  <a:pt x="2457" y="2330"/>
                </a:lnTo>
                <a:lnTo>
                  <a:pt x="2422" y="2340"/>
                </a:lnTo>
                <a:lnTo>
                  <a:pt x="2387" y="2350"/>
                </a:lnTo>
                <a:lnTo>
                  <a:pt x="2353" y="2361"/>
                </a:lnTo>
                <a:lnTo>
                  <a:pt x="2319" y="2372"/>
                </a:lnTo>
                <a:lnTo>
                  <a:pt x="2285" y="2383"/>
                </a:lnTo>
                <a:lnTo>
                  <a:pt x="2254" y="2393"/>
                </a:lnTo>
                <a:lnTo>
                  <a:pt x="2223" y="2401"/>
                </a:lnTo>
                <a:lnTo>
                  <a:pt x="2194" y="2409"/>
                </a:lnTo>
                <a:lnTo>
                  <a:pt x="2166" y="2415"/>
                </a:lnTo>
                <a:lnTo>
                  <a:pt x="2141" y="2418"/>
                </a:lnTo>
                <a:lnTo>
                  <a:pt x="2116" y="2419"/>
                </a:lnTo>
                <a:lnTo>
                  <a:pt x="2095" y="2417"/>
                </a:lnTo>
                <a:lnTo>
                  <a:pt x="2077" y="2412"/>
                </a:lnTo>
                <a:lnTo>
                  <a:pt x="2061" y="2403"/>
                </a:lnTo>
                <a:lnTo>
                  <a:pt x="2047" y="2391"/>
                </a:lnTo>
                <a:lnTo>
                  <a:pt x="2040" y="2376"/>
                </a:lnTo>
                <a:lnTo>
                  <a:pt x="2039" y="2363"/>
                </a:lnTo>
                <a:lnTo>
                  <a:pt x="2043" y="2347"/>
                </a:lnTo>
                <a:lnTo>
                  <a:pt x="2052" y="2332"/>
                </a:lnTo>
                <a:lnTo>
                  <a:pt x="2066" y="2316"/>
                </a:lnTo>
                <a:lnTo>
                  <a:pt x="2082" y="2299"/>
                </a:lnTo>
                <a:lnTo>
                  <a:pt x="2101" y="2284"/>
                </a:lnTo>
                <a:lnTo>
                  <a:pt x="2123" y="2267"/>
                </a:lnTo>
                <a:lnTo>
                  <a:pt x="2145" y="2251"/>
                </a:lnTo>
                <a:lnTo>
                  <a:pt x="2168" y="2236"/>
                </a:lnTo>
                <a:lnTo>
                  <a:pt x="2192" y="2221"/>
                </a:lnTo>
                <a:lnTo>
                  <a:pt x="2214" y="2206"/>
                </a:lnTo>
                <a:lnTo>
                  <a:pt x="2236" y="2193"/>
                </a:lnTo>
                <a:lnTo>
                  <a:pt x="2256" y="2180"/>
                </a:lnTo>
                <a:lnTo>
                  <a:pt x="2272" y="2169"/>
                </a:lnTo>
                <a:lnTo>
                  <a:pt x="2286" y="2158"/>
                </a:lnTo>
                <a:lnTo>
                  <a:pt x="2297" y="2150"/>
                </a:lnTo>
                <a:lnTo>
                  <a:pt x="2304" y="2140"/>
                </a:lnTo>
                <a:lnTo>
                  <a:pt x="2312" y="2125"/>
                </a:lnTo>
                <a:lnTo>
                  <a:pt x="2320" y="2105"/>
                </a:lnTo>
                <a:lnTo>
                  <a:pt x="2329" y="2082"/>
                </a:lnTo>
                <a:lnTo>
                  <a:pt x="2337" y="2057"/>
                </a:lnTo>
                <a:lnTo>
                  <a:pt x="2346" y="2029"/>
                </a:lnTo>
                <a:lnTo>
                  <a:pt x="2355" y="1999"/>
                </a:lnTo>
                <a:lnTo>
                  <a:pt x="2363" y="1969"/>
                </a:lnTo>
                <a:lnTo>
                  <a:pt x="2371" y="1939"/>
                </a:lnTo>
                <a:lnTo>
                  <a:pt x="2379" y="1908"/>
                </a:lnTo>
                <a:lnTo>
                  <a:pt x="2386" y="1879"/>
                </a:lnTo>
                <a:lnTo>
                  <a:pt x="2392" y="1851"/>
                </a:lnTo>
                <a:lnTo>
                  <a:pt x="2398" y="1826"/>
                </a:lnTo>
                <a:lnTo>
                  <a:pt x="2403" y="1804"/>
                </a:lnTo>
                <a:lnTo>
                  <a:pt x="2408" y="1786"/>
                </a:lnTo>
                <a:lnTo>
                  <a:pt x="2411" y="1772"/>
                </a:lnTo>
                <a:lnTo>
                  <a:pt x="2413" y="1763"/>
                </a:lnTo>
                <a:lnTo>
                  <a:pt x="2413" y="1760"/>
                </a:lnTo>
                <a:lnTo>
                  <a:pt x="2415" y="1758"/>
                </a:lnTo>
                <a:lnTo>
                  <a:pt x="2419" y="1751"/>
                </a:lnTo>
                <a:lnTo>
                  <a:pt x="2424" y="1739"/>
                </a:lnTo>
                <a:lnTo>
                  <a:pt x="2430" y="1725"/>
                </a:lnTo>
                <a:lnTo>
                  <a:pt x="2437" y="1707"/>
                </a:lnTo>
                <a:lnTo>
                  <a:pt x="2444" y="1687"/>
                </a:lnTo>
                <a:lnTo>
                  <a:pt x="2450" y="1664"/>
                </a:lnTo>
                <a:lnTo>
                  <a:pt x="2454" y="1640"/>
                </a:lnTo>
                <a:lnTo>
                  <a:pt x="2456" y="1614"/>
                </a:lnTo>
                <a:lnTo>
                  <a:pt x="2455" y="1588"/>
                </a:lnTo>
                <a:lnTo>
                  <a:pt x="2451" y="1562"/>
                </a:lnTo>
                <a:lnTo>
                  <a:pt x="2442" y="1535"/>
                </a:lnTo>
                <a:lnTo>
                  <a:pt x="2436" y="1512"/>
                </a:lnTo>
                <a:lnTo>
                  <a:pt x="2436" y="1489"/>
                </a:lnTo>
                <a:lnTo>
                  <a:pt x="2441" y="1466"/>
                </a:lnTo>
                <a:lnTo>
                  <a:pt x="2450" y="1442"/>
                </a:lnTo>
                <a:lnTo>
                  <a:pt x="2462" y="1418"/>
                </a:lnTo>
                <a:lnTo>
                  <a:pt x="2477" y="1394"/>
                </a:lnTo>
                <a:lnTo>
                  <a:pt x="2494" y="1370"/>
                </a:lnTo>
                <a:lnTo>
                  <a:pt x="2511" y="1346"/>
                </a:lnTo>
                <a:lnTo>
                  <a:pt x="2529" y="1322"/>
                </a:lnTo>
                <a:lnTo>
                  <a:pt x="2546" y="1298"/>
                </a:lnTo>
                <a:lnTo>
                  <a:pt x="2561" y="1275"/>
                </a:lnTo>
                <a:lnTo>
                  <a:pt x="2574" y="1252"/>
                </a:lnTo>
                <a:lnTo>
                  <a:pt x="2584" y="1228"/>
                </a:lnTo>
                <a:lnTo>
                  <a:pt x="2590" y="1206"/>
                </a:lnTo>
                <a:lnTo>
                  <a:pt x="2592" y="1181"/>
                </a:lnTo>
                <a:lnTo>
                  <a:pt x="2591" y="1153"/>
                </a:lnTo>
                <a:lnTo>
                  <a:pt x="2588" y="1121"/>
                </a:lnTo>
                <a:lnTo>
                  <a:pt x="2583" y="1088"/>
                </a:lnTo>
                <a:lnTo>
                  <a:pt x="2576" y="1052"/>
                </a:lnTo>
                <a:lnTo>
                  <a:pt x="2568" y="1017"/>
                </a:lnTo>
                <a:lnTo>
                  <a:pt x="2558" y="983"/>
                </a:lnTo>
                <a:lnTo>
                  <a:pt x="2548" y="948"/>
                </a:lnTo>
                <a:lnTo>
                  <a:pt x="2536" y="916"/>
                </a:lnTo>
                <a:lnTo>
                  <a:pt x="2524" y="888"/>
                </a:lnTo>
                <a:lnTo>
                  <a:pt x="2511" y="862"/>
                </a:lnTo>
                <a:lnTo>
                  <a:pt x="2498" y="841"/>
                </a:lnTo>
                <a:lnTo>
                  <a:pt x="2485" y="825"/>
                </a:lnTo>
                <a:lnTo>
                  <a:pt x="2472" y="815"/>
                </a:lnTo>
                <a:lnTo>
                  <a:pt x="2458" y="806"/>
                </a:lnTo>
                <a:lnTo>
                  <a:pt x="2441" y="795"/>
                </a:lnTo>
                <a:lnTo>
                  <a:pt x="2422" y="779"/>
                </a:lnTo>
                <a:lnTo>
                  <a:pt x="2399" y="762"/>
                </a:lnTo>
                <a:lnTo>
                  <a:pt x="2376" y="742"/>
                </a:lnTo>
                <a:lnTo>
                  <a:pt x="2351" y="720"/>
                </a:lnTo>
                <a:lnTo>
                  <a:pt x="2323" y="697"/>
                </a:lnTo>
                <a:lnTo>
                  <a:pt x="2296" y="673"/>
                </a:lnTo>
                <a:lnTo>
                  <a:pt x="2267" y="650"/>
                </a:lnTo>
                <a:lnTo>
                  <a:pt x="2238" y="626"/>
                </a:lnTo>
                <a:lnTo>
                  <a:pt x="2208" y="603"/>
                </a:lnTo>
                <a:lnTo>
                  <a:pt x="2179" y="582"/>
                </a:lnTo>
                <a:lnTo>
                  <a:pt x="2149" y="563"/>
                </a:lnTo>
                <a:lnTo>
                  <a:pt x="2121" y="545"/>
                </a:lnTo>
                <a:lnTo>
                  <a:pt x="2101" y="530"/>
                </a:lnTo>
                <a:lnTo>
                  <a:pt x="2083" y="511"/>
                </a:lnTo>
                <a:lnTo>
                  <a:pt x="2067" y="489"/>
                </a:lnTo>
                <a:lnTo>
                  <a:pt x="2051" y="461"/>
                </a:lnTo>
                <a:lnTo>
                  <a:pt x="2038" y="431"/>
                </a:lnTo>
                <a:lnTo>
                  <a:pt x="2026" y="400"/>
                </a:lnTo>
                <a:lnTo>
                  <a:pt x="2015" y="366"/>
                </a:lnTo>
                <a:lnTo>
                  <a:pt x="2005" y="330"/>
                </a:lnTo>
                <a:lnTo>
                  <a:pt x="1995" y="295"/>
                </a:lnTo>
                <a:lnTo>
                  <a:pt x="1988" y="259"/>
                </a:lnTo>
                <a:lnTo>
                  <a:pt x="1982" y="225"/>
                </a:lnTo>
                <a:lnTo>
                  <a:pt x="1976" y="191"/>
                </a:lnTo>
                <a:lnTo>
                  <a:pt x="1907" y="181"/>
                </a:lnTo>
                <a:lnTo>
                  <a:pt x="1836" y="174"/>
                </a:lnTo>
                <a:lnTo>
                  <a:pt x="1763" y="172"/>
                </a:lnTo>
                <a:close/>
                <a:moveTo>
                  <a:pt x="1764" y="0"/>
                </a:moveTo>
                <a:lnTo>
                  <a:pt x="1764" y="0"/>
                </a:lnTo>
                <a:lnTo>
                  <a:pt x="1858" y="4"/>
                </a:lnTo>
                <a:lnTo>
                  <a:pt x="1950" y="13"/>
                </a:lnTo>
                <a:lnTo>
                  <a:pt x="2039" y="29"/>
                </a:lnTo>
                <a:lnTo>
                  <a:pt x="2127" y="50"/>
                </a:lnTo>
                <a:lnTo>
                  <a:pt x="2212" y="78"/>
                </a:lnTo>
                <a:lnTo>
                  <a:pt x="2295" y="110"/>
                </a:lnTo>
                <a:lnTo>
                  <a:pt x="2375" y="149"/>
                </a:lnTo>
                <a:lnTo>
                  <a:pt x="2452" y="191"/>
                </a:lnTo>
                <a:lnTo>
                  <a:pt x="2527" y="239"/>
                </a:lnTo>
                <a:lnTo>
                  <a:pt x="2598" y="291"/>
                </a:lnTo>
                <a:lnTo>
                  <a:pt x="2665" y="349"/>
                </a:lnTo>
                <a:lnTo>
                  <a:pt x="2729" y="410"/>
                </a:lnTo>
                <a:lnTo>
                  <a:pt x="2789" y="476"/>
                </a:lnTo>
                <a:lnTo>
                  <a:pt x="2844" y="545"/>
                </a:lnTo>
                <a:lnTo>
                  <a:pt x="2896" y="618"/>
                </a:lnTo>
                <a:lnTo>
                  <a:pt x="2943" y="694"/>
                </a:lnTo>
                <a:lnTo>
                  <a:pt x="2984" y="773"/>
                </a:lnTo>
                <a:lnTo>
                  <a:pt x="3022" y="854"/>
                </a:lnTo>
                <a:lnTo>
                  <a:pt x="3054" y="940"/>
                </a:lnTo>
                <a:lnTo>
                  <a:pt x="3081" y="1027"/>
                </a:lnTo>
                <a:lnTo>
                  <a:pt x="3101" y="1117"/>
                </a:lnTo>
                <a:lnTo>
                  <a:pt x="3117" y="1210"/>
                </a:lnTo>
                <a:lnTo>
                  <a:pt x="3127" y="1304"/>
                </a:lnTo>
                <a:lnTo>
                  <a:pt x="3130" y="1399"/>
                </a:lnTo>
                <a:lnTo>
                  <a:pt x="3127" y="1494"/>
                </a:lnTo>
                <a:lnTo>
                  <a:pt x="3118" y="1588"/>
                </a:lnTo>
                <a:lnTo>
                  <a:pt x="3102" y="1680"/>
                </a:lnTo>
                <a:lnTo>
                  <a:pt x="3081" y="1771"/>
                </a:lnTo>
                <a:lnTo>
                  <a:pt x="3055" y="1858"/>
                </a:lnTo>
                <a:lnTo>
                  <a:pt x="3022" y="1943"/>
                </a:lnTo>
                <a:lnTo>
                  <a:pt x="2985" y="2025"/>
                </a:lnTo>
                <a:lnTo>
                  <a:pt x="2943" y="2104"/>
                </a:lnTo>
                <a:lnTo>
                  <a:pt x="2896" y="2180"/>
                </a:lnTo>
                <a:lnTo>
                  <a:pt x="2845" y="2253"/>
                </a:lnTo>
                <a:lnTo>
                  <a:pt x="2789" y="2322"/>
                </a:lnTo>
                <a:lnTo>
                  <a:pt x="2729" y="2388"/>
                </a:lnTo>
                <a:lnTo>
                  <a:pt x="2666" y="2449"/>
                </a:lnTo>
                <a:lnTo>
                  <a:pt x="2598" y="2506"/>
                </a:lnTo>
                <a:lnTo>
                  <a:pt x="2528" y="2559"/>
                </a:lnTo>
                <a:lnTo>
                  <a:pt x="2453" y="2607"/>
                </a:lnTo>
                <a:lnTo>
                  <a:pt x="2376" y="2649"/>
                </a:lnTo>
                <a:lnTo>
                  <a:pt x="2296" y="2688"/>
                </a:lnTo>
                <a:lnTo>
                  <a:pt x="2212" y="2720"/>
                </a:lnTo>
                <a:lnTo>
                  <a:pt x="2127" y="2747"/>
                </a:lnTo>
                <a:lnTo>
                  <a:pt x="2039" y="2769"/>
                </a:lnTo>
                <a:lnTo>
                  <a:pt x="1950" y="2785"/>
                </a:lnTo>
                <a:lnTo>
                  <a:pt x="1858" y="2794"/>
                </a:lnTo>
                <a:lnTo>
                  <a:pt x="1764" y="2797"/>
                </a:lnTo>
                <a:lnTo>
                  <a:pt x="1679" y="2795"/>
                </a:lnTo>
                <a:lnTo>
                  <a:pt x="1593" y="2787"/>
                </a:lnTo>
                <a:lnTo>
                  <a:pt x="1511" y="2774"/>
                </a:lnTo>
                <a:lnTo>
                  <a:pt x="1430" y="2755"/>
                </a:lnTo>
                <a:lnTo>
                  <a:pt x="1350" y="2732"/>
                </a:lnTo>
                <a:lnTo>
                  <a:pt x="1273" y="2704"/>
                </a:lnTo>
                <a:lnTo>
                  <a:pt x="1198" y="2670"/>
                </a:lnTo>
                <a:lnTo>
                  <a:pt x="1125" y="2634"/>
                </a:lnTo>
                <a:lnTo>
                  <a:pt x="1055" y="2592"/>
                </a:lnTo>
                <a:lnTo>
                  <a:pt x="987" y="2547"/>
                </a:lnTo>
                <a:lnTo>
                  <a:pt x="922" y="2498"/>
                </a:lnTo>
                <a:lnTo>
                  <a:pt x="384" y="3041"/>
                </a:lnTo>
                <a:lnTo>
                  <a:pt x="382" y="3039"/>
                </a:lnTo>
                <a:lnTo>
                  <a:pt x="356" y="3061"/>
                </a:lnTo>
                <a:lnTo>
                  <a:pt x="329" y="3079"/>
                </a:lnTo>
                <a:lnTo>
                  <a:pt x="300" y="3091"/>
                </a:lnTo>
                <a:lnTo>
                  <a:pt x="270" y="3101"/>
                </a:lnTo>
                <a:lnTo>
                  <a:pt x="238" y="3105"/>
                </a:lnTo>
                <a:lnTo>
                  <a:pt x="208" y="3104"/>
                </a:lnTo>
                <a:lnTo>
                  <a:pt x="176" y="3100"/>
                </a:lnTo>
                <a:lnTo>
                  <a:pt x="146" y="3090"/>
                </a:lnTo>
                <a:lnTo>
                  <a:pt x="117" y="3078"/>
                </a:lnTo>
                <a:lnTo>
                  <a:pt x="90" y="3060"/>
                </a:lnTo>
                <a:lnTo>
                  <a:pt x="65" y="3037"/>
                </a:lnTo>
                <a:lnTo>
                  <a:pt x="44" y="3012"/>
                </a:lnTo>
                <a:lnTo>
                  <a:pt x="26" y="2984"/>
                </a:lnTo>
                <a:lnTo>
                  <a:pt x="13" y="2955"/>
                </a:lnTo>
                <a:lnTo>
                  <a:pt x="4" y="2924"/>
                </a:lnTo>
                <a:lnTo>
                  <a:pt x="0" y="2892"/>
                </a:lnTo>
                <a:lnTo>
                  <a:pt x="0" y="2860"/>
                </a:lnTo>
                <a:lnTo>
                  <a:pt x="4" y="2828"/>
                </a:lnTo>
                <a:lnTo>
                  <a:pt x="12" y="2797"/>
                </a:lnTo>
                <a:lnTo>
                  <a:pt x="25" y="2767"/>
                </a:lnTo>
                <a:lnTo>
                  <a:pt x="43" y="2739"/>
                </a:lnTo>
                <a:lnTo>
                  <a:pt x="64" y="2713"/>
                </a:lnTo>
                <a:lnTo>
                  <a:pt x="62" y="2712"/>
                </a:lnTo>
                <a:lnTo>
                  <a:pt x="617" y="2153"/>
                </a:lnTo>
                <a:lnTo>
                  <a:pt x="573" y="2079"/>
                </a:lnTo>
                <a:lnTo>
                  <a:pt x="534" y="2002"/>
                </a:lnTo>
                <a:lnTo>
                  <a:pt x="500" y="1923"/>
                </a:lnTo>
                <a:lnTo>
                  <a:pt x="469" y="1841"/>
                </a:lnTo>
                <a:lnTo>
                  <a:pt x="445" y="1756"/>
                </a:lnTo>
                <a:lnTo>
                  <a:pt x="425" y="1670"/>
                </a:lnTo>
                <a:lnTo>
                  <a:pt x="411" y="1581"/>
                </a:lnTo>
                <a:lnTo>
                  <a:pt x="402" y="1490"/>
                </a:lnTo>
                <a:lnTo>
                  <a:pt x="399" y="1399"/>
                </a:lnTo>
                <a:lnTo>
                  <a:pt x="402" y="1304"/>
                </a:lnTo>
                <a:lnTo>
                  <a:pt x="411" y="1210"/>
                </a:lnTo>
                <a:lnTo>
                  <a:pt x="426" y="1117"/>
                </a:lnTo>
                <a:lnTo>
                  <a:pt x="448" y="1027"/>
                </a:lnTo>
                <a:lnTo>
                  <a:pt x="474" y="940"/>
                </a:lnTo>
                <a:lnTo>
                  <a:pt x="507" y="854"/>
                </a:lnTo>
                <a:lnTo>
                  <a:pt x="543" y="773"/>
                </a:lnTo>
                <a:lnTo>
                  <a:pt x="585" y="694"/>
                </a:lnTo>
                <a:lnTo>
                  <a:pt x="633" y="618"/>
                </a:lnTo>
                <a:lnTo>
                  <a:pt x="684" y="545"/>
                </a:lnTo>
                <a:lnTo>
                  <a:pt x="740" y="476"/>
                </a:lnTo>
                <a:lnTo>
                  <a:pt x="799" y="410"/>
                </a:lnTo>
                <a:lnTo>
                  <a:pt x="863" y="349"/>
                </a:lnTo>
                <a:lnTo>
                  <a:pt x="930" y="291"/>
                </a:lnTo>
                <a:lnTo>
                  <a:pt x="1001" y="239"/>
                </a:lnTo>
                <a:lnTo>
                  <a:pt x="1076" y="191"/>
                </a:lnTo>
                <a:lnTo>
                  <a:pt x="1153" y="149"/>
                </a:lnTo>
                <a:lnTo>
                  <a:pt x="1233" y="110"/>
                </a:lnTo>
                <a:lnTo>
                  <a:pt x="1317" y="78"/>
                </a:lnTo>
                <a:lnTo>
                  <a:pt x="1402" y="50"/>
                </a:lnTo>
                <a:lnTo>
                  <a:pt x="1490" y="29"/>
                </a:lnTo>
                <a:lnTo>
                  <a:pt x="1579" y="13"/>
                </a:lnTo>
                <a:lnTo>
                  <a:pt x="1671" y="4"/>
                </a:lnTo>
                <a:lnTo>
                  <a:pt x="1764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135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82931" y="293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2966599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16" grpId="0"/>
      <p:bldP spid="18" grpId="0"/>
      <p:bldP spid="22" grpId="0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45"/>
          <p:cNvGrpSpPr/>
          <p:nvPr/>
        </p:nvGrpSpPr>
        <p:grpSpPr>
          <a:xfrm>
            <a:off x="7009072" y="2160254"/>
            <a:ext cx="2978162" cy="559342"/>
            <a:chOff x="621379" y="1815075"/>
            <a:chExt cx="2978938" cy="559488"/>
          </a:xfrm>
        </p:grpSpPr>
        <p:sp>
          <p:nvSpPr>
            <p:cNvPr id="45" name="Text Placeholder 14"/>
            <p:cNvSpPr txBox="1">
              <a:spLocks/>
            </p:cNvSpPr>
            <p:nvPr/>
          </p:nvSpPr>
          <p:spPr>
            <a:xfrm>
              <a:off x="1440317" y="1844132"/>
              <a:ext cx="2160000" cy="2462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rPr>
                <a:t>效能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47" name="Group 127"/>
            <p:cNvGrpSpPr/>
            <p:nvPr/>
          </p:nvGrpSpPr>
          <p:grpSpPr>
            <a:xfrm>
              <a:off x="621379" y="1815075"/>
              <a:ext cx="579679" cy="559488"/>
              <a:chOff x="4859338" y="3862388"/>
              <a:chExt cx="568325" cy="438151"/>
            </a:xfrm>
            <a:solidFill>
              <a:schemeClr val="accent1"/>
            </a:solidFill>
          </p:grpSpPr>
          <p:sp>
            <p:nvSpPr>
              <p:cNvPr id="48" name="Freeform 128"/>
              <p:cNvSpPr>
                <a:spLocks noEditPoints="1"/>
              </p:cNvSpPr>
              <p:nvPr/>
            </p:nvSpPr>
            <p:spPr bwMode="auto">
              <a:xfrm>
                <a:off x="4859338" y="3862388"/>
                <a:ext cx="568325" cy="249238"/>
              </a:xfrm>
              <a:custGeom>
                <a:avLst/>
                <a:gdLst>
                  <a:gd name="T0" fmla="*/ 1791 w 3582"/>
                  <a:gd name="T1" fmla="*/ 179 h 1414"/>
                  <a:gd name="T2" fmla="*/ 350 w 3582"/>
                  <a:gd name="T3" fmla="*/ 675 h 1414"/>
                  <a:gd name="T4" fmla="*/ 1791 w 3582"/>
                  <a:gd name="T5" fmla="*/ 1233 h 1414"/>
                  <a:gd name="T6" fmla="*/ 3232 w 3582"/>
                  <a:gd name="T7" fmla="*/ 675 h 1414"/>
                  <a:gd name="T8" fmla="*/ 1791 w 3582"/>
                  <a:gd name="T9" fmla="*/ 179 h 1414"/>
                  <a:gd name="T10" fmla="*/ 1780 w 3582"/>
                  <a:gd name="T11" fmla="*/ 0 h 1414"/>
                  <a:gd name="T12" fmla="*/ 1802 w 3582"/>
                  <a:gd name="T13" fmla="*/ 0 h 1414"/>
                  <a:gd name="T14" fmla="*/ 1826 w 3582"/>
                  <a:gd name="T15" fmla="*/ 5 h 1414"/>
                  <a:gd name="T16" fmla="*/ 3520 w 3582"/>
                  <a:gd name="T17" fmla="*/ 589 h 1414"/>
                  <a:gd name="T18" fmla="*/ 3541 w 3582"/>
                  <a:gd name="T19" fmla="*/ 599 h 1414"/>
                  <a:gd name="T20" fmla="*/ 3558 w 3582"/>
                  <a:gd name="T21" fmla="*/ 612 h 1414"/>
                  <a:gd name="T22" fmla="*/ 3571 w 3582"/>
                  <a:gd name="T23" fmla="*/ 629 h 1414"/>
                  <a:gd name="T24" fmla="*/ 3579 w 3582"/>
                  <a:gd name="T25" fmla="*/ 648 h 1414"/>
                  <a:gd name="T26" fmla="*/ 3582 w 3582"/>
                  <a:gd name="T27" fmla="*/ 669 h 1414"/>
                  <a:gd name="T28" fmla="*/ 3580 w 3582"/>
                  <a:gd name="T29" fmla="*/ 689 h 1414"/>
                  <a:gd name="T30" fmla="*/ 3572 w 3582"/>
                  <a:gd name="T31" fmla="*/ 708 h 1414"/>
                  <a:gd name="T32" fmla="*/ 3560 w 3582"/>
                  <a:gd name="T33" fmla="*/ 725 h 1414"/>
                  <a:gd name="T34" fmla="*/ 3545 w 3582"/>
                  <a:gd name="T35" fmla="*/ 739 h 1414"/>
                  <a:gd name="T36" fmla="*/ 3525 w 3582"/>
                  <a:gd name="T37" fmla="*/ 750 h 1414"/>
                  <a:gd name="T38" fmla="*/ 1829 w 3582"/>
                  <a:gd name="T39" fmla="*/ 1407 h 1414"/>
                  <a:gd name="T40" fmla="*/ 1810 w 3582"/>
                  <a:gd name="T41" fmla="*/ 1412 h 1414"/>
                  <a:gd name="T42" fmla="*/ 1791 w 3582"/>
                  <a:gd name="T43" fmla="*/ 1414 h 1414"/>
                  <a:gd name="T44" fmla="*/ 1772 w 3582"/>
                  <a:gd name="T45" fmla="*/ 1412 h 1414"/>
                  <a:gd name="T46" fmla="*/ 1753 w 3582"/>
                  <a:gd name="T47" fmla="*/ 1407 h 1414"/>
                  <a:gd name="T48" fmla="*/ 58 w 3582"/>
                  <a:gd name="T49" fmla="*/ 750 h 1414"/>
                  <a:gd name="T50" fmla="*/ 38 w 3582"/>
                  <a:gd name="T51" fmla="*/ 739 h 1414"/>
                  <a:gd name="T52" fmla="*/ 22 w 3582"/>
                  <a:gd name="T53" fmla="*/ 725 h 1414"/>
                  <a:gd name="T54" fmla="*/ 10 w 3582"/>
                  <a:gd name="T55" fmla="*/ 708 h 1414"/>
                  <a:gd name="T56" fmla="*/ 2 w 3582"/>
                  <a:gd name="T57" fmla="*/ 689 h 1414"/>
                  <a:gd name="T58" fmla="*/ 0 w 3582"/>
                  <a:gd name="T59" fmla="*/ 669 h 1414"/>
                  <a:gd name="T60" fmla="*/ 0 w 3582"/>
                  <a:gd name="T61" fmla="*/ 669 h 1414"/>
                  <a:gd name="T62" fmla="*/ 3 w 3582"/>
                  <a:gd name="T63" fmla="*/ 648 h 1414"/>
                  <a:gd name="T64" fmla="*/ 11 w 3582"/>
                  <a:gd name="T65" fmla="*/ 629 h 1414"/>
                  <a:gd name="T66" fmla="*/ 24 w 3582"/>
                  <a:gd name="T67" fmla="*/ 612 h 1414"/>
                  <a:gd name="T68" fmla="*/ 41 w 3582"/>
                  <a:gd name="T69" fmla="*/ 599 h 1414"/>
                  <a:gd name="T70" fmla="*/ 61 w 3582"/>
                  <a:gd name="T71" fmla="*/ 589 h 1414"/>
                  <a:gd name="T72" fmla="*/ 1757 w 3582"/>
                  <a:gd name="T73" fmla="*/ 5 h 1414"/>
                  <a:gd name="T74" fmla="*/ 1780 w 3582"/>
                  <a:gd name="T75" fmla="*/ 0 h 1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82" h="1414">
                    <a:moveTo>
                      <a:pt x="1791" y="179"/>
                    </a:moveTo>
                    <a:lnTo>
                      <a:pt x="350" y="675"/>
                    </a:lnTo>
                    <a:lnTo>
                      <a:pt x="1791" y="1233"/>
                    </a:lnTo>
                    <a:lnTo>
                      <a:pt x="3232" y="675"/>
                    </a:lnTo>
                    <a:lnTo>
                      <a:pt x="1791" y="179"/>
                    </a:lnTo>
                    <a:close/>
                    <a:moveTo>
                      <a:pt x="1780" y="0"/>
                    </a:moveTo>
                    <a:lnTo>
                      <a:pt x="1802" y="0"/>
                    </a:lnTo>
                    <a:lnTo>
                      <a:pt x="1826" y="5"/>
                    </a:lnTo>
                    <a:lnTo>
                      <a:pt x="3520" y="589"/>
                    </a:lnTo>
                    <a:lnTo>
                      <a:pt x="3541" y="599"/>
                    </a:lnTo>
                    <a:lnTo>
                      <a:pt x="3558" y="612"/>
                    </a:lnTo>
                    <a:lnTo>
                      <a:pt x="3571" y="629"/>
                    </a:lnTo>
                    <a:lnTo>
                      <a:pt x="3579" y="648"/>
                    </a:lnTo>
                    <a:lnTo>
                      <a:pt x="3582" y="669"/>
                    </a:lnTo>
                    <a:lnTo>
                      <a:pt x="3580" y="689"/>
                    </a:lnTo>
                    <a:lnTo>
                      <a:pt x="3572" y="708"/>
                    </a:lnTo>
                    <a:lnTo>
                      <a:pt x="3560" y="725"/>
                    </a:lnTo>
                    <a:lnTo>
                      <a:pt x="3545" y="739"/>
                    </a:lnTo>
                    <a:lnTo>
                      <a:pt x="3525" y="750"/>
                    </a:lnTo>
                    <a:lnTo>
                      <a:pt x="1829" y="1407"/>
                    </a:lnTo>
                    <a:lnTo>
                      <a:pt x="1810" y="1412"/>
                    </a:lnTo>
                    <a:lnTo>
                      <a:pt x="1791" y="1414"/>
                    </a:lnTo>
                    <a:lnTo>
                      <a:pt x="1772" y="1412"/>
                    </a:lnTo>
                    <a:lnTo>
                      <a:pt x="1753" y="1407"/>
                    </a:lnTo>
                    <a:lnTo>
                      <a:pt x="58" y="750"/>
                    </a:lnTo>
                    <a:lnTo>
                      <a:pt x="38" y="739"/>
                    </a:lnTo>
                    <a:lnTo>
                      <a:pt x="22" y="725"/>
                    </a:lnTo>
                    <a:lnTo>
                      <a:pt x="10" y="708"/>
                    </a:lnTo>
                    <a:lnTo>
                      <a:pt x="2" y="689"/>
                    </a:lnTo>
                    <a:lnTo>
                      <a:pt x="0" y="669"/>
                    </a:lnTo>
                    <a:lnTo>
                      <a:pt x="0" y="669"/>
                    </a:lnTo>
                    <a:lnTo>
                      <a:pt x="3" y="648"/>
                    </a:lnTo>
                    <a:lnTo>
                      <a:pt x="11" y="629"/>
                    </a:lnTo>
                    <a:lnTo>
                      <a:pt x="24" y="612"/>
                    </a:lnTo>
                    <a:lnTo>
                      <a:pt x="41" y="599"/>
                    </a:lnTo>
                    <a:lnTo>
                      <a:pt x="61" y="589"/>
                    </a:lnTo>
                    <a:lnTo>
                      <a:pt x="1757" y="5"/>
                    </a:lnTo>
                    <a:lnTo>
                      <a:pt x="1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Freeform 129"/>
              <p:cNvSpPr>
                <a:spLocks/>
              </p:cNvSpPr>
              <p:nvPr/>
            </p:nvSpPr>
            <p:spPr bwMode="auto">
              <a:xfrm>
                <a:off x="4859338" y="4030663"/>
                <a:ext cx="568325" cy="147638"/>
              </a:xfrm>
              <a:custGeom>
                <a:avLst/>
                <a:gdLst>
                  <a:gd name="T0" fmla="*/ 91 w 3582"/>
                  <a:gd name="T1" fmla="*/ 0 h 837"/>
                  <a:gd name="T2" fmla="*/ 112 w 3582"/>
                  <a:gd name="T3" fmla="*/ 1 h 837"/>
                  <a:gd name="T4" fmla="*/ 133 w 3582"/>
                  <a:gd name="T5" fmla="*/ 7 h 837"/>
                  <a:gd name="T6" fmla="*/ 1791 w 3582"/>
                  <a:gd name="T7" fmla="*/ 648 h 837"/>
                  <a:gd name="T8" fmla="*/ 3449 w 3582"/>
                  <a:gd name="T9" fmla="*/ 7 h 837"/>
                  <a:gd name="T10" fmla="*/ 3470 w 3582"/>
                  <a:gd name="T11" fmla="*/ 1 h 837"/>
                  <a:gd name="T12" fmla="*/ 3491 w 3582"/>
                  <a:gd name="T13" fmla="*/ 0 h 837"/>
                  <a:gd name="T14" fmla="*/ 3512 w 3582"/>
                  <a:gd name="T15" fmla="*/ 3 h 837"/>
                  <a:gd name="T16" fmla="*/ 3532 w 3582"/>
                  <a:gd name="T17" fmla="*/ 10 h 837"/>
                  <a:gd name="T18" fmla="*/ 3549 w 3582"/>
                  <a:gd name="T19" fmla="*/ 21 h 837"/>
                  <a:gd name="T20" fmla="*/ 3564 w 3582"/>
                  <a:gd name="T21" fmla="*/ 35 h 837"/>
                  <a:gd name="T22" fmla="*/ 3575 w 3582"/>
                  <a:gd name="T23" fmla="*/ 52 h 837"/>
                  <a:gd name="T24" fmla="*/ 3581 w 3582"/>
                  <a:gd name="T25" fmla="*/ 71 h 837"/>
                  <a:gd name="T26" fmla="*/ 3582 w 3582"/>
                  <a:gd name="T27" fmla="*/ 90 h 837"/>
                  <a:gd name="T28" fmla="*/ 3579 w 3582"/>
                  <a:gd name="T29" fmla="*/ 109 h 837"/>
                  <a:gd name="T30" fmla="*/ 3571 w 3582"/>
                  <a:gd name="T31" fmla="*/ 126 h 837"/>
                  <a:gd name="T32" fmla="*/ 3559 w 3582"/>
                  <a:gd name="T33" fmla="*/ 142 h 837"/>
                  <a:gd name="T34" fmla="*/ 3544 w 3582"/>
                  <a:gd name="T35" fmla="*/ 155 h 837"/>
                  <a:gd name="T36" fmla="*/ 3525 w 3582"/>
                  <a:gd name="T37" fmla="*/ 165 h 837"/>
                  <a:gd name="T38" fmla="*/ 1791 w 3582"/>
                  <a:gd name="T39" fmla="*/ 837 h 837"/>
                  <a:gd name="T40" fmla="*/ 58 w 3582"/>
                  <a:gd name="T41" fmla="*/ 165 h 837"/>
                  <a:gd name="T42" fmla="*/ 39 w 3582"/>
                  <a:gd name="T43" fmla="*/ 155 h 837"/>
                  <a:gd name="T44" fmla="*/ 23 w 3582"/>
                  <a:gd name="T45" fmla="*/ 142 h 837"/>
                  <a:gd name="T46" fmla="*/ 11 w 3582"/>
                  <a:gd name="T47" fmla="*/ 126 h 837"/>
                  <a:gd name="T48" fmla="*/ 3 w 3582"/>
                  <a:gd name="T49" fmla="*/ 109 h 837"/>
                  <a:gd name="T50" fmla="*/ 0 w 3582"/>
                  <a:gd name="T51" fmla="*/ 90 h 837"/>
                  <a:gd name="T52" fmla="*/ 1 w 3582"/>
                  <a:gd name="T53" fmla="*/ 71 h 837"/>
                  <a:gd name="T54" fmla="*/ 8 w 3582"/>
                  <a:gd name="T55" fmla="*/ 52 h 837"/>
                  <a:gd name="T56" fmla="*/ 19 w 3582"/>
                  <a:gd name="T57" fmla="*/ 35 h 837"/>
                  <a:gd name="T58" fmla="*/ 33 w 3582"/>
                  <a:gd name="T59" fmla="*/ 21 h 837"/>
                  <a:gd name="T60" fmla="*/ 51 w 3582"/>
                  <a:gd name="T61" fmla="*/ 10 h 837"/>
                  <a:gd name="T62" fmla="*/ 70 w 3582"/>
                  <a:gd name="T63" fmla="*/ 3 h 837"/>
                  <a:gd name="T64" fmla="*/ 91 w 3582"/>
                  <a:gd name="T65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7">
                    <a:moveTo>
                      <a:pt x="91" y="0"/>
                    </a:moveTo>
                    <a:lnTo>
                      <a:pt x="112" y="1"/>
                    </a:lnTo>
                    <a:lnTo>
                      <a:pt x="133" y="7"/>
                    </a:lnTo>
                    <a:lnTo>
                      <a:pt x="1791" y="648"/>
                    </a:lnTo>
                    <a:lnTo>
                      <a:pt x="3449" y="7"/>
                    </a:lnTo>
                    <a:lnTo>
                      <a:pt x="3470" y="1"/>
                    </a:lnTo>
                    <a:lnTo>
                      <a:pt x="3491" y="0"/>
                    </a:lnTo>
                    <a:lnTo>
                      <a:pt x="3512" y="3"/>
                    </a:lnTo>
                    <a:lnTo>
                      <a:pt x="3532" y="10"/>
                    </a:lnTo>
                    <a:lnTo>
                      <a:pt x="3549" y="21"/>
                    </a:lnTo>
                    <a:lnTo>
                      <a:pt x="3564" y="35"/>
                    </a:lnTo>
                    <a:lnTo>
                      <a:pt x="3575" y="52"/>
                    </a:lnTo>
                    <a:lnTo>
                      <a:pt x="3581" y="71"/>
                    </a:lnTo>
                    <a:lnTo>
                      <a:pt x="3582" y="90"/>
                    </a:lnTo>
                    <a:lnTo>
                      <a:pt x="3579" y="109"/>
                    </a:lnTo>
                    <a:lnTo>
                      <a:pt x="3571" y="126"/>
                    </a:lnTo>
                    <a:lnTo>
                      <a:pt x="3559" y="142"/>
                    </a:lnTo>
                    <a:lnTo>
                      <a:pt x="3544" y="155"/>
                    </a:lnTo>
                    <a:lnTo>
                      <a:pt x="3525" y="165"/>
                    </a:lnTo>
                    <a:lnTo>
                      <a:pt x="1791" y="837"/>
                    </a:lnTo>
                    <a:lnTo>
                      <a:pt x="58" y="165"/>
                    </a:lnTo>
                    <a:lnTo>
                      <a:pt x="39" y="155"/>
                    </a:lnTo>
                    <a:lnTo>
                      <a:pt x="23" y="142"/>
                    </a:lnTo>
                    <a:lnTo>
                      <a:pt x="11" y="126"/>
                    </a:lnTo>
                    <a:lnTo>
                      <a:pt x="3" y="109"/>
                    </a:lnTo>
                    <a:lnTo>
                      <a:pt x="0" y="90"/>
                    </a:lnTo>
                    <a:lnTo>
                      <a:pt x="1" y="71"/>
                    </a:lnTo>
                    <a:lnTo>
                      <a:pt x="8" y="52"/>
                    </a:lnTo>
                    <a:lnTo>
                      <a:pt x="19" y="35"/>
                    </a:lnTo>
                    <a:lnTo>
                      <a:pt x="33" y="21"/>
                    </a:lnTo>
                    <a:lnTo>
                      <a:pt x="51" y="10"/>
                    </a:lnTo>
                    <a:lnTo>
                      <a:pt x="70" y="3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 130"/>
              <p:cNvSpPr>
                <a:spLocks/>
              </p:cNvSpPr>
              <p:nvPr/>
            </p:nvSpPr>
            <p:spPr bwMode="auto">
              <a:xfrm>
                <a:off x="4859338" y="4092576"/>
                <a:ext cx="568325" cy="147638"/>
              </a:xfrm>
              <a:custGeom>
                <a:avLst/>
                <a:gdLst>
                  <a:gd name="T0" fmla="*/ 3491 w 3582"/>
                  <a:gd name="T1" fmla="*/ 0 h 837"/>
                  <a:gd name="T2" fmla="*/ 3512 w 3582"/>
                  <a:gd name="T3" fmla="*/ 3 h 837"/>
                  <a:gd name="T4" fmla="*/ 3532 w 3582"/>
                  <a:gd name="T5" fmla="*/ 10 h 837"/>
                  <a:gd name="T6" fmla="*/ 3549 w 3582"/>
                  <a:gd name="T7" fmla="*/ 21 h 837"/>
                  <a:gd name="T8" fmla="*/ 3564 w 3582"/>
                  <a:gd name="T9" fmla="*/ 35 h 837"/>
                  <a:gd name="T10" fmla="*/ 3575 w 3582"/>
                  <a:gd name="T11" fmla="*/ 52 h 837"/>
                  <a:gd name="T12" fmla="*/ 3581 w 3582"/>
                  <a:gd name="T13" fmla="*/ 71 h 837"/>
                  <a:gd name="T14" fmla="*/ 3582 w 3582"/>
                  <a:gd name="T15" fmla="*/ 92 h 837"/>
                  <a:gd name="T16" fmla="*/ 3579 w 3582"/>
                  <a:gd name="T17" fmla="*/ 110 h 837"/>
                  <a:gd name="T18" fmla="*/ 3571 w 3582"/>
                  <a:gd name="T19" fmla="*/ 128 h 837"/>
                  <a:gd name="T20" fmla="*/ 3559 w 3582"/>
                  <a:gd name="T21" fmla="*/ 143 h 837"/>
                  <a:gd name="T22" fmla="*/ 3544 w 3582"/>
                  <a:gd name="T23" fmla="*/ 156 h 837"/>
                  <a:gd name="T24" fmla="*/ 3525 w 3582"/>
                  <a:gd name="T25" fmla="*/ 166 h 837"/>
                  <a:gd name="T26" fmla="*/ 1791 w 3582"/>
                  <a:gd name="T27" fmla="*/ 837 h 837"/>
                  <a:gd name="T28" fmla="*/ 58 w 3582"/>
                  <a:gd name="T29" fmla="*/ 166 h 837"/>
                  <a:gd name="T30" fmla="*/ 39 w 3582"/>
                  <a:gd name="T31" fmla="*/ 156 h 837"/>
                  <a:gd name="T32" fmla="*/ 23 w 3582"/>
                  <a:gd name="T33" fmla="*/ 143 h 837"/>
                  <a:gd name="T34" fmla="*/ 11 w 3582"/>
                  <a:gd name="T35" fmla="*/ 128 h 837"/>
                  <a:gd name="T36" fmla="*/ 3 w 3582"/>
                  <a:gd name="T37" fmla="*/ 110 h 837"/>
                  <a:gd name="T38" fmla="*/ 0 w 3582"/>
                  <a:gd name="T39" fmla="*/ 92 h 837"/>
                  <a:gd name="T40" fmla="*/ 1 w 3582"/>
                  <a:gd name="T41" fmla="*/ 71 h 837"/>
                  <a:gd name="T42" fmla="*/ 8 w 3582"/>
                  <a:gd name="T43" fmla="*/ 52 h 837"/>
                  <a:gd name="T44" fmla="*/ 19 w 3582"/>
                  <a:gd name="T45" fmla="*/ 35 h 837"/>
                  <a:gd name="T46" fmla="*/ 33 w 3582"/>
                  <a:gd name="T47" fmla="*/ 21 h 837"/>
                  <a:gd name="T48" fmla="*/ 51 w 3582"/>
                  <a:gd name="T49" fmla="*/ 10 h 837"/>
                  <a:gd name="T50" fmla="*/ 70 w 3582"/>
                  <a:gd name="T51" fmla="*/ 3 h 837"/>
                  <a:gd name="T52" fmla="*/ 91 w 3582"/>
                  <a:gd name="T53" fmla="*/ 0 h 837"/>
                  <a:gd name="T54" fmla="*/ 112 w 3582"/>
                  <a:gd name="T55" fmla="*/ 1 h 837"/>
                  <a:gd name="T56" fmla="*/ 133 w 3582"/>
                  <a:gd name="T57" fmla="*/ 7 h 837"/>
                  <a:gd name="T58" fmla="*/ 1791 w 3582"/>
                  <a:gd name="T59" fmla="*/ 650 h 837"/>
                  <a:gd name="T60" fmla="*/ 3449 w 3582"/>
                  <a:gd name="T61" fmla="*/ 7 h 837"/>
                  <a:gd name="T62" fmla="*/ 3470 w 3582"/>
                  <a:gd name="T63" fmla="*/ 1 h 837"/>
                  <a:gd name="T64" fmla="*/ 3491 w 3582"/>
                  <a:gd name="T65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7">
                    <a:moveTo>
                      <a:pt x="3491" y="0"/>
                    </a:moveTo>
                    <a:lnTo>
                      <a:pt x="3512" y="3"/>
                    </a:lnTo>
                    <a:lnTo>
                      <a:pt x="3532" y="10"/>
                    </a:lnTo>
                    <a:lnTo>
                      <a:pt x="3549" y="21"/>
                    </a:lnTo>
                    <a:lnTo>
                      <a:pt x="3564" y="35"/>
                    </a:lnTo>
                    <a:lnTo>
                      <a:pt x="3575" y="52"/>
                    </a:lnTo>
                    <a:lnTo>
                      <a:pt x="3581" y="71"/>
                    </a:lnTo>
                    <a:lnTo>
                      <a:pt x="3582" y="92"/>
                    </a:lnTo>
                    <a:lnTo>
                      <a:pt x="3579" y="110"/>
                    </a:lnTo>
                    <a:lnTo>
                      <a:pt x="3571" y="128"/>
                    </a:lnTo>
                    <a:lnTo>
                      <a:pt x="3559" y="143"/>
                    </a:lnTo>
                    <a:lnTo>
                      <a:pt x="3544" y="156"/>
                    </a:lnTo>
                    <a:lnTo>
                      <a:pt x="3525" y="166"/>
                    </a:lnTo>
                    <a:lnTo>
                      <a:pt x="1791" y="837"/>
                    </a:lnTo>
                    <a:lnTo>
                      <a:pt x="58" y="166"/>
                    </a:lnTo>
                    <a:lnTo>
                      <a:pt x="39" y="156"/>
                    </a:lnTo>
                    <a:lnTo>
                      <a:pt x="23" y="143"/>
                    </a:lnTo>
                    <a:lnTo>
                      <a:pt x="11" y="128"/>
                    </a:lnTo>
                    <a:lnTo>
                      <a:pt x="3" y="110"/>
                    </a:lnTo>
                    <a:lnTo>
                      <a:pt x="0" y="92"/>
                    </a:lnTo>
                    <a:lnTo>
                      <a:pt x="1" y="71"/>
                    </a:lnTo>
                    <a:lnTo>
                      <a:pt x="8" y="52"/>
                    </a:lnTo>
                    <a:lnTo>
                      <a:pt x="19" y="35"/>
                    </a:lnTo>
                    <a:lnTo>
                      <a:pt x="33" y="21"/>
                    </a:lnTo>
                    <a:lnTo>
                      <a:pt x="51" y="10"/>
                    </a:lnTo>
                    <a:lnTo>
                      <a:pt x="70" y="3"/>
                    </a:lnTo>
                    <a:lnTo>
                      <a:pt x="91" y="0"/>
                    </a:lnTo>
                    <a:lnTo>
                      <a:pt x="112" y="1"/>
                    </a:lnTo>
                    <a:lnTo>
                      <a:pt x="133" y="7"/>
                    </a:lnTo>
                    <a:lnTo>
                      <a:pt x="1791" y="650"/>
                    </a:lnTo>
                    <a:lnTo>
                      <a:pt x="3449" y="7"/>
                    </a:lnTo>
                    <a:lnTo>
                      <a:pt x="3470" y="1"/>
                    </a:lnTo>
                    <a:lnTo>
                      <a:pt x="34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131"/>
              <p:cNvSpPr>
                <a:spLocks/>
              </p:cNvSpPr>
              <p:nvPr/>
            </p:nvSpPr>
            <p:spPr bwMode="auto">
              <a:xfrm>
                <a:off x="4859338" y="4152901"/>
                <a:ext cx="568325" cy="147638"/>
              </a:xfrm>
              <a:custGeom>
                <a:avLst/>
                <a:gdLst>
                  <a:gd name="T0" fmla="*/ 91 w 3582"/>
                  <a:gd name="T1" fmla="*/ 0 h 838"/>
                  <a:gd name="T2" fmla="*/ 112 w 3582"/>
                  <a:gd name="T3" fmla="*/ 2 h 838"/>
                  <a:gd name="T4" fmla="*/ 133 w 3582"/>
                  <a:gd name="T5" fmla="*/ 8 h 838"/>
                  <a:gd name="T6" fmla="*/ 1791 w 3582"/>
                  <a:gd name="T7" fmla="*/ 650 h 838"/>
                  <a:gd name="T8" fmla="*/ 3449 w 3582"/>
                  <a:gd name="T9" fmla="*/ 8 h 838"/>
                  <a:gd name="T10" fmla="*/ 3470 w 3582"/>
                  <a:gd name="T11" fmla="*/ 2 h 838"/>
                  <a:gd name="T12" fmla="*/ 3491 w 3582"/>
                  <a:gd name="T13" fmla="*/ 1 h 838"/>
                  <a:gd name="T14" fmla="*/ 3512 w 3582"/>
                  <a:gd name="T15" fmla="*/ 5 h 838"/>
                  <a:gd name="T16" fmla="*/ 3532 w 3582"/>
                  <a:gd name="T17" fmla="*/ 12 h 838"/>
                  <a:gd name="T18" fmla="*/ 3549 w 3582"/>
                  <a:gd name="T19" fmla="*/ 22 h 838"/>
                  <a:gd name="T20" fmla="*/ 3564 w 3582"/>
                  <a:gd name="T21" fmla="*/ 36 h 838"/>
                  <a:gd name="T22" fmla="*/ 3575 w 3582"/>
                  <a:gd name="T23" fmla="*/ 54 h 838"/>
                  <a:gd name="T24" fmla="*/ 3581 w 3582"/>
                  <a:gd name="T25" fmla="*/ 73 h 838"/>
                  <a:gd name="T26" fmla="*/ 3582 w 3582"/>
                  <a:gd name="T27" fmla="*/ 92 h 838"/>
                  <a:gd name="T28" fmla="*/ 3579 w 3582"/>
                  <a:gd name="T29" fmla="*/ 111 h 838"/>
                  <a:gd name="T30" fmla="*/ 3571 w 3582"/>
                  <a:gd name="T31" fmla="*/ 128 h 838"/>
                  <a:gd name="T32" fmla="*/ 3559 w 3582"/>
                  <a:gd name="T33" fmla="*/ 144 h 838"/>
                  <a:gd name="T34" fmla="*/ 3544 w 3582"/>
                  <a:gd name="T35" fmla="*/ 157 h 838"/>
                  <a:gd name="T36" fmla="*/ 3525 w 3582"/>
                  <a:gd name="T37" fmla="*/ 167 h 838"/>
                  <a:gd name="T38" fmla="*/ 1791 w 3582"/>
                  <a:gd name="T39" fmla="*/ 838 h 838"/>
                  <a:gd name="T40" fmla="*/ 58 w 3582"/>
                  <a:gd name="T41" fmla="*/ 167 h 838"/>
                  <a:gd name="T42" fmla="*/ 39 w 3582"/>
                  <a:gd name="T43" fmla="*/ 157 h 838"/>
                  <a:gd name="T44" fmla="*/ 23 w 3582"/>
                  <a:gd name="T45" fmla="*/ 144 h 838"/>
                  <a:gd name="T46" fmla="*/ 11 w 3582"/>
                  <a:gd name="T47" fmla="*/ 128 h 838"/>
                  <a:gd name="T48" fmla="*/ 3 w 3582"/>
                  <a:gd name="T49" fmla="*/ 111 h 838"/>
                  <a:gd name="T50" fmla="*/ 0 w 3582"/>
                  <a:gd name="T51" fmla="*/ 92 h 838"/>
                  <a:gd name="T52" fmla="*/ 1 w 3582"/>
                  <a:gd name="T53" fmla="*/ 73 h 838"/>
                  <a:gd name="T54" fmla="*/ 8 w 3582"/>
                  <a:gd name="T55" fmla="*/ 54 h 838"/>
                  <a:gd name="T56" fmla="*/ 19 w 3582"/>
                  <a:gd name="T57" fmla="*/ 36 h 838"/>
                  <a:gd name="T58" fmla="*/ 33 w 3582"/>
                  <a:gd name="T59" fmla="*/ 22 h 838"/>
                  <a:gd name="T60" fmla="*/ 51 w 3582"/>
                  <a:gd name="T61" fmla="*/ 12 h 838"/>
                  <a:gd name="T62" fmla="*/ 70 w 3582"/>
                  <a:gd name="T63" fmla="*/ 4 h 838"/>
                  <a:gd name="T64" fmla="*/ 91 w 3582"/>
                  <a:gd name="T6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8">
                    <a:moveTo>
                      <a:pt x="91" y="0"/>
                    </a:moveTo>
                    <a:lnTo>
                      <a:pt x="112" y="2"/>
                    </a:lnTo>
                    <a:lnTo>
                      <a:pt x="133" y="8"/>
                    </a:lnTo>
                    <a:lnTo>
                      <a:pt x="1791" y="650"/>
                    </a:lnTo>
                    <a:lnTo>
                      <a:pt x="3449" y="8"/>
                    </a:lnTo>
                    <a:lnTo>
                      <a:pt x="3470" y="2"/>
                    </a:lnTo>
                    <a:lnTo>
                      <a:pt x="3491" y="1"/>
                    </a:lnTo>
                    <a:lnTo>
                      <a:pt x="3512" y="5"/>
                    </a:lnTo>
                    <a:lnTo>
                      <a:pt x="3532" y="12"/>
                    </a:lnTo>
                    <a:lnTo>
                      <a:pt x="3549" y="22"/>
                    </a:lnTo>
                    <a:lnTo>
                      <a:pt x="3564" y="36"/>
                    </a:lnTo>
                    <a:lnTo>
                      <a:pt x="3575" y="54"/>
                    </a:lnTo>
                    <a:lnTo>
                      <a:pt x="3581" y="73"/>
                    </a:lnTo>
                    <a:lnTo>
                      <a:pt x="3582" y="92"/>
                    </a:lnTo>
                    <a:lnTo>
                      <a:pt x="3579" y="111"/>
                    </a:lnTo>
                    <a:lnTo>
                      <a:pt x="3571" y="128"/>
                    </a:lnTo>
                    <a:lnTo>
                      <a:pt x="3559" y="144"/>
                    </a:lnTo>
                    <a:lnTo>
                      <a:pt x="3544" y="157"/>
                    </a:lnTo>
                    <a:lnTo>
                      <a:pt x="3525" y="167"/>
                    </a:lnTo>
                    <a:lnTo>
                      <a:pt x="1791" y="838"/>
                    </a:lnTo>
                    <a:lnTo>
                      <a:pt x="58" y="167"/>
                    </a:lnTo>
                    <a:lnTo>
                      <a:pt x="39" y="157"/>
                    </a:lnTo>
                    <a:lnTo>
                      <a:pt x="23" y="144"/>
                    </a:lnTo>
                    <a:lnTo>
                      <a:pt x="11" y="128"/>
                    </a:lnTo>
                    <a:lnTo>
                      <a:pt x="3" y="111"/>
                    </a:lnTo>
                    <a:lnTo>
                      <a:pt x="0" y="92"/>
                    </a:lnTo>
                    <a:lnTo>
                      <a:pt x="1" y="73"/>
                    </a:lnTo>
                    <a:lnTo>
                      <a:pt x="8" y="54"/>
                    </a:lnTo>
                    <a:lnTo>
                      <a:pt x="19" y="36"/>
                    </a:lnTo>
                    <a:lnTo>
                      <a:pt x="33" y="22"/>
                    </a:lnTo>
                    <a:lnTo>
                      <a:pt x="51" y="12"/>
                    </a:lnTo>
                    <a:lnTo>
                      <a:pt x="70" y="4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Group 146"/>
          <p:cNvGrpSpPr/>
          <p:nvPr/>
        </p:nvGrpSpPr>
        <p:grpSpPr>
          <a:xfrm>
            <a:off x="7080898" y="3140747"/>
            <a:ext cx="2906336" cy="541906"/>
            <a:chOff x="693225" y="2795824"/>
            <a:chExt cx="2907093" cy="542048"/>
          </a:xfrm>
        </p:grpSpPr>
        <p:sp>
          <p:nvSpPr>
            <p:cNvPr id="53" name="Text Placeholder 14"/>
            <p:cNvSpPr txBox="1">
              <a:spLocks/>
            </p:cNvSpPr>
            <p:nvPr/>
          </p:nvSpPr>
          <p:spPr>
            <a:xfrm>
              <a:off x="1440318" y="2915471"/>
              <a:ext cx="2160000" cy="2462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rPr>
                <a:t>效率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Freeform 71"/>
            <p:cNvSpPr>
              <a:spLocks noEditPoints="1"/>
            </p:cNvSpPr>
            <p:nvPr/>
          </p:nvSpPr>
          <p:spPr bwMode="auto">
            <a:xfrm>
              <a:off x="693225" y="2795824"/>
              <a:ext cx="381153" cy="542048"/>
            </a:xfrm>
            <a:custGeom>
              <a:avLst/>
              <a:gdLst>
                <a:gd name="T0" fmla="*/ 1835 w 2443"/>
                <a:gd name="T1" fmla="*/ 930 h 3466"/>
                <a:gd name="T2" fmla="*/ 1705 w 2443"/>
                <a:gd name="T3" fmla="*/ 1284 h 3466"/>
                <a:gd name="T4" fmla="*/ 1495 w 2443"/>
                <a:gd name="T5" fmla="*/ 1537 h 3466"/>
                <a:gd name="T6" fmla="*/ 1448 w 2443"/>
                <a:gd name="T7" fmla="*/ 1568 h 3466"/>
                <a:gd name="T8" fmla="*/ 1368 w 2443"/>
                <a:gd name="T9" fmla="*/ 1695 h 3466"/>
                <a:gd name="T10" fmla="*/ 1326 w 2443"/>
                <a:gd name="T11" fmla="*/ 1922 h 3466"/>
                <a:gd name="T12" fmla="*/ 1308 w 2443"/>
                <a:gd name="T13" fmla="*/ 2152 h 3466"/>
                <a:gd name="T14" fmla="*/ 1303 w 2443"/>
                <a:gd name="T15" fmla="*/ 2289 h 3466"/>
                <a:gd name="T16" fmla="*/ 1453 w 2443"/>
                <a:gd name="T17" fmla="*/ 2348 h 3466"/>
                <a:gd name="T18" fmla="*/ 1651 w 2443"/>
                <a:gd name="T19" fmla="*/ 2513 h 3466"/>
                <a:gd name="T20" fmla="*/ 1790 w 2443"/>
                <a:gd name="T21" fmla="*/ 2641 h 3466"/>
                <a:gd name="T22" fmla="*/ 1865 w 2443"/>
                <a:gd name="T23" fmla="*/ 2742 h 3466"/>
                <a:gd name="T24" fmla="*/ 1892 w 2443"/>
                <a:gd name="T25" fmla="*/ 2866 h 3466"/>
                <a:gd name="T26" fmla="*/ 668 w 2443"/>
                <a:gd name="T27" fmla="*/ 2700 h 3466"/>
                <a:gd name="T28" fmla="*/ 836 w 2443"/>
                <a:gd name="T29" fmla="*/ 2515 h 3466"/>
                <a:gd name="T30" fmla="*/ 982 w 2443"/>
                <a:gd name="T31" fmla="*/ 2399 h 3466"/>
                <a:gd name="T32" fmla="*/ 1059 w 2443"/>
                <a:gd name="T33" fmla="*/ 2350 h 3466"/>
                <a:gd name="T34" fmla="*/ 1199 w 2443"/>
                <a:gd name="T35" fmla="*/ 2300 h 3466"/>
                <a:gd name="T36" fmla="*/ 1194 w 2443"/>
                <a:gd name="T37" fmla="*/ 2213 h 3466"/>
                <a:gd name="T38" fmla="*/ 1154 w 2443"/>
                <a:gd name="T39" fmla="*/ 1889 h 3466"/>
                <a:gd name="T40" fmla="*/ 1088 w 2443"/>
                <a:gd name="T41" fmla="*/ 1684 h 3466"/>
                <a:gd name="T42" fmla="*/ 1040 w 2443"/>
                <a:gd name="T43" fmla="*/ 1592 h 3466"/>
                <a:gd name="T44" fmla="*/ 834 w 2443"/>
                <a:gd name="T45" fmla="*/ 1442 h 3466"/>
                <a:gd name="T46" fmla="*/ 674 w 2443"/>
                <a:gd name="T47" fmla="*/ 1179 h 3466"/>
                <a:gd name="T48" fmla="*/ 589 w 2443"/>
                <a:gd name="T49" fmla="*/ 839 h 3466"/>
                <a:gd name="T50" fmla="*/ 370 w 2443"/>
                <a:gd name="T51" fmla="*/ 705 h 3466"/>
                <a:gd name="T52" fmla="*/ 485 w 2443"/>
                <a:gd name="T53" fmla="*/ 1136 h 3466"/>
                <a:gd name="T54" fmla="*/ 687 w 2443"/>
                <a:gd name="T55" fmla="*/ 1483 h 3466"/>
                <a:gd name="T56" fmla="*/ 843 w 2443"/>
                <a:gd name="T57" fmla="*/ 1806 h 3466"/>
                <a:gd name="T58" fmla="*/ 597 w 2443"/>
                <a:gd name="T59" fmla="*/ 2086 h 3466"/>
                <a:gd name="T60" fmla="*/ 427 w 2443"/>
                <a:gd name="T61" fmla="*/ 2472 h 3466"/>
                <a:gd name="T62" fmla="*/ 350 w 2443"/>
                <a:gd name="T63" fmla="*/ 2925 h 3466"/>
                <a:gd name="T64" fmla="*/ 2039 w 2443"/>
                <a:gd name="T65" fmla="*/ 2558 h 3466"/>
                <a:gd name="T66" fmla="*/ 1887 w 2443"/>
                <a:gd name="T67" fmla="*/ 2156 h 3466"/>
                <a:gd name="T68" fmla="*/ 1654 w 2443"/>
                <a:gd name="T69" fmla="*/ 1852 h 3466"/>
                <a:gd name="T70" fmla="*/ 1706 w 2443"/>
                <a:gd name="T71" fmla="*/ 1540 h 3466"/>
                <a:gd name="T72" fmla="*/ 1924 w 2443"/>
                <a:gd name="T73" fmla="*/ 1214 h 3466"/>
                <a:gd name="T74" fmla="*/ 2058 w 2443"/>
                <a:gd name="T75" fmla="*/ 797 h 3466"/>
                <a:gd name="T76" fmla="*/ 0 w 2443"/>
                <a:gd name="T77" fmla="*/ 0 h 3466"/>
                <a:gd name="T78" fmla="*/ 2305 w 2443"/>
                <a:gd name="T79" fmla="*/ 517 h 3466"/>
                <a:gd name="T80" fmla="*/ 2225 w 2443"/>
                <a:gd name="T81" fmla="*/ 1019 h 3466"/>
                <a:gd name="T82" fmla="*/ 2041 w 2443"/>
                <a:gd name="T83" fmla="*/ 1450 h 3466"/>
                <a:gd name="T84" fmla="*/ 1885 w 2443"/>
                <a:gd name="T85" fmla="*/ 1782 h 3466"/>
                <a:gd name="T86" fmla="*/ 2126 w 2443"/>
                <a:gd name="T87" fmla="*/ 2154 h 3466"/>
                <a:gd name="T88" fmla="*/ 2270 w 2443"/>
                <a:gd name="T89" fmla="*/ 2618 h 3466"/>
                <a:gd name="T90" fmla="*/ 2308 w 2443"/>
                <a:gd name="T91" fmla="*/ 3139 h 3466"/>
                <a:gd name="T92" fmla="*/ 135 w 2443"/>
                <a:gd name="T93" fmla="*/ 3139 h 3466"/>
                <a:gd name="T94" fmla="*/ 173 w 2443"/>
                <a:gd name="T95" fmla="*/ 2618 h 3466"/>
                <a:gd name="T96" fmla="*/ 317 w 2443"/>
                <a:gd name="T97" fmla="*/ 2154 h 3466"/>
                <a:gd name="T98" fmla="*/ 557 w 2443"/>
                <a:gd name="T99" fmla="*/ 1782 h 3466"/>
                <a:gd name="T100" fmla="*/ 403 w 2443"/>
                <a:gd name="T101" fmla="*/ 1450 h 3466"/>
                <a:gd name="T102" fmla="*/ 218 w 2443"/>
                <a:gd name="T103" fmla="*/ 1019 h 3466"/>
                <a:gd name="T104" fmla="*/ 137 w 2443"/>
                <a:gd name="T105" fmla="*/ 517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3" h="3466">
                  <a:moveTo>
                    <a:pt x="575" y="689"/>
                  </a:moveTo>
                  <a:lnTo>
                    <a:pt x="1867" y="689"/>
                  </a:lnTo>
                  <a:lnTo>
                    <a:pt x="1861" y="771"/>
                  </a:lnTo>
                  <a:lnTo>
                    <a:pt x="1850" y="851"/>
                  </a:lnTo>
                  <a:lnTo>
                    <a:pt x="1835" y="930"/>
                  </a:lnTo>
                  <a:lnTo>
                    <a:pt x="1817" y="1007"/>
                  </a:lnTo>
                  <a:lnTo>
                    <a:pt x="1794" y="1081"/>
                  </a:lnTo>
                  <a:lnTo>
                    <a:pt x="1768" y="1153"/>
                  </a:lnTo>
                  <a:lnTo>
                    <a:pt x="1738" y="1220"/>
                  </a:lnTo>
                  <a:lnTo>
                    <a:pt x="1705" y="1284"/>
                  </a:lnTo>
                  <a:lnTo>
                    <a:pt x="1669" y="1344"/>
                  </a:lnTo>
                  <a:lnTo>
                    <a:pt x="1629" y="1400"/>
                  </a:lnTo>
                  <a:lnTo>
                    <a:pt x="1587" y="1451"/>
                  </a:lnTo>
                  <a:lnTo>
                    <a:pt x="1541" y="1497"/>
                  </a:lnTo>
                  <a:lnTo>
                    <a:pt x="1495" y="1537"/>
                  </a:lnTo>
                  <a:lnTo>
                    <a:pt x="1492" y="1538"/>
                  </a:lnTo>
                  <a:lnTo>
                    <a:pt x="1486" y="1541"/>
                  </a:lnTo>
                  <a:lnTo>
                    <a:pt x="1476" y="1548"/>
                  </a:lnTo>
                  <a:lnTo>
                    <a:pt x="1463" y="1556"/>
                  </a:lnTo>
                  <a:lnTo>
                    <a:pt x="1448" y="1568"/>
                  </a:lnTo>
                  <a:lnTo>
                    <a:pt x="1430" y="1583"/>
                  </a:lnTo>
                  <a:lnTo>
                    <a:pt x="1409" y="1602"/>
                  </a:lnTo>
                  <a:lnTo>
                    <a:pt x="1394" y="1628"/>
                  </a:lnTo>
                  <a:lnTo>
                    <a:pt x="1381" y="1659"/>
                  </a:lnTo>
                  <a:lnTo>
                    <a:pt x="1368" y="1695"/>
                  </a:lnTo>
                  <a:lnTo>
                    <a:pt x="1357" y="1736"/>
                  </a:lnTo>
                  <a:lnTo>
                    <a:pt x="1348" y="1779"/>
                  </a:lnTo>
                  <a:lnTo>
                    <a:pt x="1339" y="1825"/>
                  </a:lnTo>
                  <a:lnTo>
                    <a:pt x="1333" y="1873"/>
                  </a:lnTo>
                  <a:lnTo>
                    <a:pt x="1326" y="1922"/>
                  </a:lnTo>
                  <a:lnTo>
                    <a:pt x="1321" y="1970"/>
                  </a:lnTo>
                  <a:lnTo>
                    <a:pt x="1317" y="2018"/>
                  </a:lnTo>
                  <a:lnTo>
                    <a:pt x="1312" y="2065"/>
                  </a:lnTo>
                  <a:lnTo>
                    <a:pt x="1310" y="2110"/>
                  </a:lnTo>
                  <a:lnTo>
                    <a:pt x="1308" y="2152"/>
                  </a:lnTo>
                  <a:lnTo>
                    <a:pt x="1306" y="2189"/>
                  </a:lnTo>
                  <a:lnTo>
                    <a:pt x="1305" y="2223"/>
                  </a:lnTo>
                  <a:lnTo>
                    <a:pt x="1304" y="2251"/>
                  </a:lnTo>
                  <a:lnTo>
                    <a:pt x="1304" y="2273"/>
                  </a:lnTo>
                  <a:lnTo>
                    <a:pt x="1303" y="2289"/>
                  </a:lnTo>
                  <a:lnTo>
                    <a:pt x="1303" y="2296"/>
                  </a:lnTo>
                  <a:lnTo>
                    <a:pt x="1340" y="2302"/>
                  </a:lnTo>
                  <a:lnTo>
                    <a:pt x="1377" y="2312"/>
                  </a:lnTo>
                  <a:lnTo>
                    <a:pt x="1415" y="2327"/>
                  </a:lnTo>
                  <a:lnTo>
                    <a:pt x="1453" y="2348"/>
                  </a:lnTo>
                  <a:lnTo>
                    <a:pt x="1491" y="2373"/>
                  </a:lnTo>
                  <a:lnTo>
                    <a:pt x="1531" y="2405"/>
                  </a:lnTo>
                  <a:lnTo>
                    <a:pt x="1574" y="2445"/>
                  </a:lnTo>
                  <a:lnTo>
                    <a:pt x="1614" y="2481"/>
                  </a:lnTo>
                  <a:lnTo>
                    <a:pt x="1651" y="2513"/>
                  </a:lnTo>
                  <a:lnTo>
                    <a:pt x="1685" y="2543"/>
                  </a:lnTo>
                  <a:lnTo>
                    <a:pt x="1715" y="2571"/>
                  </a:lnTo>
                  <a:lnTo>
                    <a:pt x="1743" y="2596"/>
                  </a:lnTo>
                  <a:lnTo>
                    <a:pt x="1768" y="2619"/>
                  </a:lnTo>
                  <a:lnTo>
                    <a:pt x="1790" y="2641"/>
                  </a:lnTo>
                  <a:lnTo>
                    <a:pt x="1810" y="2662"/>
                  </a:lnTo>
                  <a:lnTo>
                    <a:pt x="1827" y="2681"/>
                  </a:lnTo>
                  <a:lnTo>
                    <a:pt x="1842" y="2702"/>
                  </a:lnTo>
                  <a:lnTo>
                    <a:pt x="1855" y="2722"/>
                  </a:lnTo>
                  <a:lnTo>
                    <a:pt x="1865" y="2742"/>
                  </a:lnTo>
                  <a:lnTo>
                    <a:pt x="1874" y="2764"/>
                  </a:lnTo>
                  <a:lnTo>
                    <a:pt x="1880" y="2786"/>
                  </a:lnTo>
                  <a:lnTo>
                    <a:pt x="1885" y="2811"/>
                  </a:lnTo>
                  <a:lnTo>
                    <a:pt x="1890" y="2838"/>
                  </a:lnTo>
                  <a:lnTo>
                    <a:pt x="1892" y="2866"/>
                  </a:lnTo>
                  <a:lnTo>
                    <a:pt x="614" y="2866"/>
                  </a:lnTo>
                  <a:lnTo>
                    <a:pt x="619" y="2823"/>
                  </a:lnTo>
                  <a:lnTo>
                    <a:pt x="630" y="2780"/>
                  </a:lnTo>
                  <a:lnTo>
                    <a:pt x="647" y="2739"/>
                  </a:lnTo>
                  <a:lnTo>
                    <a:pt x="668" y="2700"/>
                  </a:lnTo>
                  <a:lnTo>
                    <a:pt x="693" y="2661"/>
                  </a:lnTo>
                  <a:lnTo>
                    <a:pt x="723" y="2624"/>
                  </a:lnTo>
                  <a:lnTo>
                    <a:pt x="758" y="2587"/>
                  </a:lnTo>
                  <a:lnTo>
                    <a:pt x="796" y="2551"/>
                  </a:lnTo>
                  <a:lnTo>
                    <a:pt x="836" y="2515"/>
                  </a:lnTo>
                  <a:lnTo>
                    <a:pt x="880" y="2479"/>
                  </a:lnTo>
                  <a:lnTo>
                    <a:pt x="927" y="2443"/>
                  </a:lnTo>
                  <a:lnTo>
                    <a:pt x="975" y="2405"/>
                  </a:lnTo>
                  <a:lnTo>
                    <a:pt x="977" y="2403"/>
                  </a:lnTo>
                  <a:lnTo>
                    <a:pt x="982" y="2399"/>
                  </a:lnTo>
                  <a:lnTo>
                    <a:pt x="992" y="2392"/>
                  </a:lnTo>
                  <a:lnTo>
                    <a:pt x="1003" y="2383"/>
                  </a:lnTo>
                  <a:lnTo>
                    <a:pt x="1019" y="2372"/>
                  </a:lnTo>
                  <a:lnTo>
                    <a:pt x="1038" y="2362"/>
                  </a:lnTo>
                  <a:lnTo>
                    <a:pt x="1059" y="2350"/>
                  </a:lnTo>
                  <a:lnTo>
                    <a:pt x="1082" y="2337"/>
                  </a:lnTo>
                  <a:lnTo>
                    <a:pt x="1109" y="2326"/>
                  </a:lnTo>
                  <a:lnTo>
                    <a:pt x="1137" y="2316"/>
                  </a:lnTo>
                  <a:lnTo>
                    <a:pt x="1167" y="2307"/>
                  </a:lnTo>
                  <a:lnTo>
                    <a:pt x="1199" y="2300"/>
                  </a:lnTo>
                  <a:lnTo>
                    <a:pt x="1197" y="2297"/>
                  </a:lnTo>
                  <a:lnTo>
                    <a:pt x="1196" y="2295"/>
                  </a:lnTo>
                  <a:lnTo>
                    <a:pt x="1196" y="2293"/>
                  </a:lnTo>
                  <a:lnTo>
                    <a:pt x="1195" y="2293"/>
                  </a:lnTo>
                  <a:lnTo>
                    <a:pt x="1194" y="2213"/>
                  </a:lnTo>
                  <a:lnTo>
                    <a:pt x="1190" y="2138"/>
                  </a:lnTo>
                  <a:lnTo>
                    <a:pt x="1183" y="2068"/>
                  </a:lnTo>
                  <a:lnTo>
                    <a:pt x="1175" y="2003"/>
                  </a:lnTo>
                  <a:lnTo>
                    <a:pt x="1165" y="1943"/>
                  </a:lnTo>
                  <a:lnTo>
                    <a:pt x="1154" y="1889"/>
                  </a:lnTo>
                  <a:lnTo>
                    <a:pt x="1141" y="1839"/>
                  </a:lnTo>
                  <a:lnTo>
                    <a:pt x="1128" y="1794"/>
                  </a:lnTo>
                  <a:lnTo>
                    <a:pt x="1114" y="1753"/>
                  </a:lnTo>
                  <a:lnTo>
                    <a:pt x="1101" y="1717"/>
                  </a:lnTo>
                  <a:lnTo>
                    <a:pt x="1088" y="1684"/>
                  </a:lnTo>
                  <a:lnTo>
                    <a:pt x="1076" y="1658"/>
                  </a:lnTo>
                  <a:lnTo>
                    <a:pt x="1064" y="1635"/>
                  </a:lnTo>
                  <a:lnTo>
                    <a:pt x="1055" y="1616"/>
                  </a:lnTo>
                  <a:lnTo>
                    <a:pt x="1046" y="1602"/>
                  </a:lnTo>
                  <a:lnTo>
                    <a:pt x="1040" y="1592"/>
                  </a:lnTo>
                  <a:lnTo>
                    <a:pt x="1035" y="1586"/>
                  </a:lnTo>
                  <a:lnTo>
                    <a:pt x="1034" y="1584"/>
                  </a:lnTo>
                  <a:lnTo>
                    <a:pt x="919" y="1520"/>
                  </a:lnTo>
                  <a:lnTo>
                    <a:pt x="876" y="1482"/>
                  </a:lnTo>
                  <a:lnTo>
                    <a:pt x="834" y="1442"/>
                  </a:lnTo>
                  <a:lnTo>
                    <a:pt x="797" y="1396"/>
                  </a:lnTo>
                  <a:lnTo>
                    <a:pt x="762" y="1346"/>
                  </a:lnTo>
                  <a:lnTo>
                    <a:pt x="730" y="1294"/>
                  </a:lnTo>
                  <a:lnTo>
                    <a:pt x="701" y="1237"/>
                  </a:lnTo>
                  <a:lnTo>
                    <a:pt x="674" y="1179"/>
                  </a:lnTo>
                  <a:lnTo>
                    <a:pt x="652" y="1115"/>
                  </a:lnTo>
                  <a:lnTo>
                    <a:pt x="632" y="1050"/>
                  </a:lnTo>
                  <a:lnTo>
                    <a:pt x="615" y="982"/>
                  </a:lnTo>
                  <a:lnTo>
                    <a:pt x="601" y="912"/>
                  </a:lnTo>
                  <a:lnTo>
                    <a:pt x="589" y="839"/>
                  </a:lnTo>
                  <a:lnTo>
                    <a:pt x="581" y="765"/>
                  </a:lnTo>
                  <a:lnTo>
                    <a:pt x="575" y="689"/>
                  </a:lnTo>
                  <a:close/>
                  <a:moveTo>
                    <a:pt x="350" y="519"/>
                  </a:moveTo>
                  <a:lnTo>
                    <a:pt x="358" y="613"/>
                  </a:lnTo>
                  <a:lnTo>
                    <a:pt x="370" y="705"/>
                  </a:lnTo>
                  <a:lnTo>
                    <a:pt x="385" y="797"/>
                  </a:lnTo>
                  <a:lnTo>
                    <a:pt x="404" y="885"/>
                  </a:lnTo>
                  <a:lnTo>
                    <a:pt x="427" y="971"/>
                  </a:lnTo>
                  <a:lnTo>
                    <a:pt x="454" y="1055"/>
                  </a:lnTo>
                  <a:lnTo>
                    <a:pt x="485" y="1136"/>
                  </a:lnTo>
                  <a:lnTo>
                    <a:pt x="519" y="1214"/>
                  </a:lnTo>
                  <a:lnTo>
                    <a:pt x="556" y="1288"/>
                  </a:lnTo>
                  <a:lnTo>
                    <a:pt x="597" y="1357"/>
                  </a:lnTo>
                  <a:lnTo>
                    <a:pt x="640" y="1422"/>
                  </a:lnTo>
                  <a:lnTo>
                    <a:pt x="687" y="1483"/>
                  </a:lnTo>
                  <a:lnTo>
                    <a:pt x="736" y="1540"/>
                  </a:lnTo>
                  <a:lnTo>
                    <a:pt x="788" y="1591"/>
                  </a:lnTo>
                  <a:lnTo>
                    <a:pt x="843" y="1636"/>
                  </a:lnTo>
                  <a:lnTo>
                    <a:pt x="954" y="1722"/>
                  </a:lnTo>
                  <a:lnTo>
                    <a:pt x="843" y="1806"/>
                  </a:lnTo>
                  <a:lnTo>
                    <a:pt x="788" y="1852"/>
                  </a:lnTo>
                  <a:lnTo>
                    <a:pt x="736" y="1904"/>
                  </a:lnTo>
                  <a:lnTo>
                    <a:pt x="687" y="1959"/>
                  </a:lnTo>
                  <a:lnTo>
                    <a:pt x="640" y="2020"/>
                  </a:lnTo>
                  <a:lnTo>
                    <a:pt x="597" y="2086"/>
                  </a:lnTo>
                  <a:lnTo>
                    <a:pt x="556" y="2156"/>
                  </a:lnTo>
                  <a:lnTo>
                    <a:pt x="519" y="2230"/>
                  </a:lnTo>
                  <a:lnTo>
                    <a:pt x="485" y="2307"/>
                  </a:lnTo>
                  <a:lnTo>
                    <a:pt x="454" y="2388"/>
                  </a:lnTo>
                  <a:lnTo>
                    <a:pt x="427" y="2472"/>
                  </a:lnTo>
                  <a:lnTo>
                    <a:pt x="404" y="2558"/>
                  </a:lnTo>
                  <a:lnTo>
                    <a:pt x="385" y="2647"/>
                  </a:lnTo>
                  <a:lnTo>
                    <a:pt x="370" y="2738"/>
                  </a:lnTo>
                  <a:lnTo>
                    <a:pt x="358" y="2831"/>
                  </a:lnTo>
                  <a:lnTo>
                    <a:pt x="350" y="2925"/>
                  </a:lnTo>
                  <a:lnTo>
                    <a:pt x="2092" y="2925"/>
                  </a:lnTo>
                  <a:lnTo>
                    <a:pt x="2085" y="2831"/>
                  </a:lnTo>
                  <a:lnTo>
                    <a:pt x="2074" y="2738"/>
                  </a:lnTo>
                  <a:lnTo>
                    <a:pt x="2058" y="2647"/>
                  </a:lnTo>
                  <a:lnTo>
                    <a:pt x="2039" y="2558"/>
                  </a:lnTo>
                  <a:lnTo>
                    <a:pt x="2015" y="2472"/>
                  </a:lnTo>
                  <a:lnTo>
                    <a:pt x="1989" y="2388"/>
                  </a:lnTo>
                  <a:lnTo>
                    <a:pt x="1958" y="2307"/>
                  </a:lnTo>
                  <a:lnTo>
                    <a:pt x="1924" y="2230"/>
                  </a:lnTo>
                  <a:lnTo>
                    <a:pt x="1887" y="2156"/>
                  </a:lnTo>
                  <a:lnTo>
                    <a:pt x="1846" y="2086"/>
                  </a:lnTo>
                  <a:lnTo>
                    <a:pt x="1802" y="2020"/>
                  </a:lnTo>
                  <a:lnTo>
                    <a:pt x="1757" y="1959"/>
                  </a:lnTo>
                  <a:lnTo>
                    <a:pt x="1706" y="1904"/>
                  </a:lnTo>
                  <a:lnTo>
                    <a:pt x="1654" y="1852"/>
                  </a:lnTo>
                  <a:lnTo>
                    <a:pt x="1600" y="1806"/>
                  </a:lnTo>
                  <a:lnTo>
                    <a:pt x="1488" y="1722"/>
                  </a:lnTo>
                  <a:lnTo>
                    <a:pt x="1600" y="1636"/>
                  </a:lnTo>
                  <a:lnTo>
                    <a:pt x="1654" y="1591"/>
                  </a:lnTo>
                  <a:lnTo>
                    <a:pt x="1706" y="1540"/>
                  </a:lnTo>
                  <a:lnTo>
                    <a:pt x="1757" y="1483"/>
                  </a:lnTo>
                  <a:lnTo>
                    <a:pt x="1802" y="1422"/>
                  </a:lnTo>
                  <a:lnTo>
                    <a:pt x="1846" y="1357"/>
                  </a:lnTo>
                  <a:lnTo>
                    <a:pt x="1887" y="1288"/>
                  </a:lnTo>
                  <a:lnTo>
                    <a:pt x="1924" y="1214"/>
                  </a:lnTo>
                  <a:lnTo>
                    <a:pt x="1958" y="1136"/>
                  </a:lnTo>
                  <a:lnTo>
                    <a:pt x="1989" y="1055"/>
                  </a:lnTo>
                  <a:lnTo>
                    <a:pt x="2015" y="971"/>
                  </a:lnTo>
                  <a:lnTo>
                    <a:pt x="2039" y="885"/>
                  </a:lnTo>
                  <a:lnTo>
                    <a:pt x="2058" y="797"/>
                  </a:lnTo>
                  <a:lnTo>
                    <a:pt x="2074" y="705"/>
                  </a:lnTo>
                  <a:lnTo>
                    <a:pt x="2085" y="613"/>
                  </a:lnTo>
                  <a:lnTo>
                    <a:pt x="2092" y="519"/>
                  </a:lnTo>
                  <a:lnTo>
                    <a:pt x="350" y="519"/>
                  </a:lnTo>
                  <a:close/>
                  <a:moveTo>
                    <a:pt x="0" y="0"/>
                  </a:moveTo>
                  <a:lnTo>
                    <a:pt x="2443" y="0"/>
                  </a:lnTo>
                  <a:lnTo>
                    <a:pt x="2443" y="326"/>
                  </a:lnTo>
                  <a:lnTo>
                    <a:pt x="2308" y="326"/>
                  </a:lnTo>
                  <a:lnTo>
                    <a:pt x="2308" y="412"/>
                  </a:lnTo>
                  <a:lnTo>
                    <a:pt x="2305" y="517"/>
                  </a:lnTo>
                  <a:lnTo>
                    <a:pt x="2299" y="621"/>
                  </a:lnTo>
                  <a:lnTo>
                    <a:pt x="2287" y="724"/>
                  </a:lnTo>
                  <a:lnTo>
                    <a:pt x="2270" y="824"/>
                  </a:lnTo>
                  <a:lnTo>
                    <a:pt x="2250" y="923"/>
                  </a:lnTo>
                  <a:lnTo>
                    <a:pt x="2225" y="1019"/>
                  </a:lnTo>
                  <a:lnTo>
                    <a:pt x="2195" y="1112"/>
                  </a:lnTo>
                  <a:lnTo>
                    <a:pt x="2162" y="1202"/>
                  </a:lnTo>
                  <a:lnTo>
                    <a:pt x="2126" y="1289"/>
                  </a:lnTo>
                  <a:lnTo>
                    <a:pt x="2085" y="1371"/>
                  </a:lnTo>
                  <a:lnTo>
                    <a:pt x="2041" y="1450"/>
                  </a:lnTo>
                  <a:lnTo>
                    <a:pt x="1992" y="1525"/>
                  </a:lnTo>
                  <a:lnTo>
                    <a:pt x="1941" y="1596"/>
                  </a:lnTo>
                  <a:lnTo>
                    <a:pt x="1885" y="1661"/>
                  </a:lnTo>
                  <a:lnTo>
                    <a:pt x="1828" y="1722"/>
                  </a:lnTo>
                  <a:lnTo>
                    <a:pt x="1885" y="1782"/>
                  </a:lnTo>
                  <a:lnTo>
                    <a:pt x="1941" y="1848"/>
                  </a:lnTo>
                  <a:lnTo>
                    <a:pt x="1992" y="1918"/>
                  </a:lnTo>
                  <a:lnTo>
                    <a:pt x="2041" y="1993"/>
                  </a:lnTo>
                  <a:lnTo>
                    <a:pt x="2085" y="2072"/>
                  </a:lnTo>
                  <a:lnTo>
                    <a:pt x="2126" y="2154"/>
                  </a:lnTo>
                  <a:lnTo>
                    <a:pt x="2162" y="2241"/>
                  </a:lnTo>
                  <a:lnTo>
                    <a:pt x="2195" y="2331"/>
                  </a:lnTo>
                  <a:lnTo>
                    <a:pt x="2225" y="2424"/>
                  </a:lnTo>
                  <a:lnTo>
                    <a:pt x="2250" y="2520"/>
                  </a:lnTo>
                  <a:lnTo>
                    <a:pt x="2270" y="2618"/>
                  </a:lnTo>
                  <a:lnTo>
                    <a:pt x="2287" y="2719"/>
                  </a:lnTo>
                  <a:lnTo>
                    <a:pt x="2299" y="2822"/>
                  </a:lnTo>
                  <a:lnTo>
                    <a:pt x="2305" y="2926"/>
                  </a:lnTo>
                  <a:lnTo>
                    <a:pt x="2308" y="3032"/>
                  </a:lnTo>
                  <a:lnTo>
                    <a:pt x="2308" y="3139"/>
                  </a:lnTo>
                  <a:lnTo>
                    <a:pt x="2443" y="3139"/>
                  </a:lnTo>
                  <a:lnTo>
                    <a:pt x="2443" y="3466"/>
                  </a:lnTo>
                  <a:lnTo>
                    <a:pt x="0" y="3466"/>
                  </a:lnTo>
                  <a:lnTo>
                    <a:pt x="0" y="3139"/>
                  </a:lnTo>
                  <a:lnTo>
                    <a:pt x="135" y="3139"/>
                  </a:lnTo>
                  <a:lnTo>
                    <a:pt x="135" y="3032"/>
                  </a:lnTo>
                  <a:lnTo>
                    <a:pt x="137" y="2926"/>
                  </a:lnTo>
                  <a:lnTo>
                    <a:pt x="145" y="2822"/>
                  </a:lnTo>
                  <a:lnTo>
                    <a:pt x="157" y="2719"/>
                  </a:lnTo>
                  <a:lnTo>
                    <a:pt x="173" y="2618"/>
                  </a:lnTo>
                  <a:lnTo>
                    <a:pt x="193" y="2520"/>
                  </a:lnTo>
                  <a:lnTo>
                    <a:pt x="218" y="2424"/>
                  </a:lnTo>
                  <a:lnTo>
                    <a:pt x="247" y="2331"/>
                  </a:lnTo>
                  <a:lnTo>
                    <a:pt x="280" y="2241"/>
                  </a:lnTo>
                  <a:lnTo>
                    <a:pt x="317" y="2154"/>
                  </a:lnTo>
                  <a:lnTo>
                    <a:pt x="358" y="2072"/>
                  </a:lnTo>
                  <a:lnTo>
                    <a:pt x="403" y="1993"/>
                  </a:lnTo>
                  <a:lnTo>
                    <a:pt x="451" y="1918"/>
                  </a:lnTo>
                  <a:lnTo>
                    <a:pt x="502" y="1848"/>
                  </a:lnTo>
                  <a:lnTo>
                    <a:pt x="557" y="1782"/>
                  </a:lnTo>
                  <a:lnTo>
                    <a:pt x="616" y="1722"/>
                  </a:lnTo>
                  <a:lnTo>
                    <a:pt x="557" y="1661"/>
                  </a:lnTo>
                  <a:lnTo>
                    <a:pt x="502" y="1596"/>
                  </a:lnTo>
                  <a:lnTo>
                    <a:pt x="451" y="1525"/>
                  </a:lnTo>
                  <a:lnTo>
                    <a:pt x="403" y="1450"/>
                  </a:lnTo>
                  <a:lnTo>
                    <a:pt x="358" y="1371"/>
                  </a:lnTo>
                  <a:lnTo>
                    <a:pt x="317" y="1289"/>
                  </a:lnTo>
                  <a:lnTo>
                    <a:pt x="280" y="1202"/>
                  </a:lnTo>
                  <a:lnTo>
                    <a:pt x="247" y="1112"/>
                  </a:lnTo>
                  <a:lnTo>
                    <a:pt x="218" y="1019"/>
                  </a:lnTo>
                  <a:lnTo>
                    <a:pt x="193" y="923"/>
                  </a:lnTo>
                  <a:lnTo>
                    <a:pt x="173" y="824"/>
                  </a:lnTo>
                  <a:lnTo>
                    <a:pt x="157" y="724"/>
                  </a:lnTo>
                  <a:lnTo>
                    <a:pt x="145" y="621"/>
                  </a:lnTo>
                  <a:lnTo>
                    <a:pt x="137" y="517"/>
                  </a:lnTo>
                  <a:lnTo>
                    <a:pt x="135" y="412"/>
                  </a:lnTo>
                  <a:lnTo>
                    <a:pt x="135" y="326"/>
                  </a:lnTo>
                  <a:lnTo>
                    <a:pt x="0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6" name="Group 147"/>
          <p:cNvGrpSpPr/>
          <p:nvPr/>
        </p:nvGrpSpPr>
        <p:grpSpPr>
          <a:xfrm>
            <a:off x="7068656" y="4188263"/>
            <a:ext cx="2918578" cy="425340"/>
            <a:chOff x="680980" y="3843613"/>
            <a:chExt cx="2919338" cy="425451"/>
          </a:xfrm>
        </p:grpSpPr>
        <p:sp>
          <p:nvSpPr>
            <p:cNvPr id="57" name="Text Placeholder 14"/>
            <p:cNvSpPr txBox="1">
              <a:spLocks/>
            </p:cNvSpPr>
            <p:nvPr/>
          </p:nvSpPr>
          <p:spPr>
            <a:xfrm>
              <a:off x="1440318" y="3920607"/>
              <a:ext cx="2160000" cy="2462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rPr>
                <a:t>满意度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59" name="Group 139"/>
            <p:cNvGrpSpPr/>
            <p:nvPr/>
          </p:nvGrpSpPr>
          <p:grpSpPr>
            <a:xfrm>
              <a:off x="680980" y="3843613"/>
              <a:ext cx="425451" cy="425451"/>
              <a:chOff x="2900363" y="3976688"/>
              <a:chExt cx="425450" cy="425450"/>
            </a:xfrm>
            <a:solidFill>
              <a:schemeClr val="accent6"/>
            </a:solidFill>
          </p:grpSpPr>
          <p:sp>
            <p:nvSpPr>
              <p:cNvPr id="60" name="Freeform 175"/>
              <p:cNvSpPr>
                <a:spLocks noEditPoints="1"/>
              </p:cNvSpPr>
              <p:nvPr/>
            </p:nvSpPr>
            <p:spPr bwMode="auto">
              <a:xfrm>
                <a:off x="2900363" y="4033838"/>
                <a:ext cx="368300" cy="368300"/>
              </a:xfrm>
              <a:custGeom>
                <a:avLst/>
                <a:gdLst>
                  <a:gd name="T0" fmla="*/ 0 w 232"/>
                  <a:gd name="T1" fmla="*/ 232 h 232"/>
                  <a:gd name="T2" fmla="*/ 24 w 232"/>
                  <a:gd name="T3" fmla="*/ 139 h 232"/>
                  <a:gd name="T4" fmla="*/ 163 w 232"/>
                  <a:gd name="T5" fmla="*/ 0 h 232"/>
                  <a:gd name="T6" fmla="*/ 232 w 232"/>
                  <a:gd name="T7" fmla="*/ 68 h 232"/>
                  <a:gd name="T8" fmla="*/ 92 w 232"/>
                  <a:gd name="T9" fmla="*/ 208 h 232"/>
                  <a:gd name="T10" fmla="*/ 0 w 232"/>
                  <a:gd name="T11" fmla="*/ 232 h 232"/>
                  <a:gd name="T12" fmla="*/ 38 w 232"/>
                  <a:gd name="T13" fmla="*/ 149 h 232"/>
                  <a:gd name="T14" fmla="*/ 24 w 232"/>
                  <a:gd name="T15" fmla="*/ 208 h 232"/>
                  <a:gd name="T16" fmla="*/ 83 w 232"/>
                  <a:gd name="T17" fmla="*/ 194 h 232"/>
                  <a:gd name="T18" fmla="*/ 208 w 232"/>
                  <a:gd name="T19" fmla="*/ 68 h 232"/>
                  <a:gd name="T20" fmla="*/ 163 w 232"/>
                  <a:gd name="T21" fmla="*/ 23 h 232"/>
                  <a:gd name="T22" fmla="*/ 38 w 232"/>
                  <a:gd name="T2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2" h="232">
                    <a:moveTo>
                      <a:pt x="0" y="232"/>
                    </a:moveTo>
                    <a:lnTo>
                      <a:pt x="24" y="139"/>
                    </a:lnTo>
                    <a:lnTo>
                      <a:pt x="163" y="0"/>
                    </a:lnTo>
                    <a:lnTo>
                      <a:pt x="232" y="68"/>
                    </a:lnTo>
                    <a:lnTo>
                      <a:pt x="92" y="208"/>
                    </a:lnTo>
                    <a:lnTo>
                      <a:pt x="0" y="232"/>
                    </a:lnTo>
                    <a:close/>
                    <a:moveTo>
                      <a:pt x="38" y="149"/>
                    </a:moveTo>
                    <a:lnTo>
                      <a:pt x="24" y="208"/>
                    </a:lnTo>
                    <a:lnTo>
                      <a:pt x="83" y="194"/>
                    </a:lnTo>
                    <a:lnTo>
                      <a:pt x="208" y="68"/>
                    </a:lnTo>
                    <a:lnTo>
                      <a:pt x="163" y="23"/>
                    </a:lnTo>
                    <a:lnTo>
                      <a:pt x="38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 176"/>
              <p:cNvSpPr>
                <a:spLocks/>
              </p:cNvSpPr>
              <p:nvPr/>
            </p:nvSpPr>
            <p:spPr bwMode="auto">
              <a:xfrm>
                <a:off x="2944813" y="4251325"/>
                <a:ext cx="106362" cy="104775"/>
              </a:xfrm>
              <a:custGeom>
                <a:avLst/>
                <a:gdLst>
                  <a:gd name="T0" fmla="*/ 20 w 28"/>
                  <a:gd name="T1" fmla="*/ 28 h 28"/>
                  <a:gd name="T2" fmla="*/ 0 w 28"/>
                  <a:gd name="T3" fmla="*/ 8 h 28"/>
                  <a:gd name="T4" fmla="*/ 2 w 28"/>
                  <a:gd name="T5" fmla="*/ 0 h 28"/>
                  <a:gd name="T6" fmla="*/ 28 w 28"/>
                  <a:gd name="T7" fmla="*/ 26 h 28"/>
                  <a:gd name="T8" fmla="*/ 20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0" y="28"/>
                    </a:moveTo>
                    <a:cubicBezTo>
                      <a:pt x="18" y="18"/>
                      <a:pt x="10" y="10"/>
                      <a:pt x="0" y="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4" y="4"/>
                      <a:pt x="24" y="14"/>
                      <a:pt x="28" y="26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 177"/>
              <p:cNvSpPr>
                <a:spLocks/>
              </p:cNvSpPr>
              <p:nvPr/>
            </p:nvSpPr>
            <p:spPr bwMode="auto">
              <a:xfrm>
                <a:off x="2998788" y="4086225"/>
                <a:ext cx="217487" cy="217488"/>
              </a:xfrm>
              <a:custGeom>
                <a:avLst/>
                <a:gdLst>
                  <a:gd name="T0" fmla="*/ 14 w 137"/>
                  <a:gd name="T1" fmla="*/ 137 h 137"/>
                  <a:gd name="T2" fmla="*/ 0 w 137"/>
                  <a:gd name="T3" fmla="*/ 123 h 137"/>
                  <a:gd name="T4" fmla="*/ 123 w 137"/>
                  <a:gd name="T5" fmla="*/ 0 h 137"/>
                  <a:gd name="T6" fmla="*/ 137 w 137"/>
                  <a:gd name="T7" fmla="*/ 14 h 137"/>
                  <a:gd name="T8" fmla="*/ 14 w 137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7">
                    <a:moveTo>
                      <a:pt x="14" y="137"/>
                    </a:moveTo>
                    <a:lnTo>
                      <a:pt x="0" y="123"/>
                    </a:lnTo>
                    <a:lnTo>
                      <a:pt x="123" y="0"/>
                    </a:lnTo>
                    <a:lnTo>
                      <a:pt x="137" y="14"/>
                    </a:lnTo>
                    <a:lnTo>
                      <a:pt x="14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 178"/>
              <p:cNvSpPr>
                <a:spLocks/>
              </p:cNvSpPr>
              <p:nvPr/>
            </p:nvSpPr>
            <p:spPr bwMode="auto">
              <a:xfrm>
                <a:off x="2919413" y="4337050"/>
                <a:ext cx="44450" cy="46038"/>
              </a:xfrm>
              <a:custGeom>
                <a:avLst/>
                <a:gdLst>
                  <a:gd name="T0" fmla="*/ 0 w 12"/>
                  <a:gd name="T1" fmla="*/ 12 h 12"/>
                  <a:gd name="T2" fmla="*/ 12 w 12"/>
                  <a:gd name="T3" fmla="*/ 9 h 12"/>
                  <a:gd name="T4" fmla="*/ 3 w 12"/>
                  <a:gd name="T5" fmla="*/ 0 h 12"/>
                  <a:gd name="T6" fmla="*/ 0 w 12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5"/>
                      <a:pt x="7" y="1"/>
                      <a:pt x="3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 179"/>
              <p:cNvSpPr>
                <a:spLocks noEditPoints="1"/>
              </p:cNvSpPr>
              <p:nvPr/>
            </p:nvSpPr>
            <p:spPr bwMode="auto">
              <a:xfrm>
                <a:off x="3170238" y="3976688"/>
                <a:ext cx="155575" cy="153988"/>
              </a:xfrm>
              <a:custGeom>
                <a:avLst/>
                <a:gdLst>
                  <a:gd name="T0" fmla="*/ 29 w 41"/>
                  <a:gd name="T1" fmla="*/ 41 h 41"/>
                  <a:gd name="T2" fmla="*/ 0 w 41"/>
                  <a:gd name="T3" fmla="*/ 12 h 41"/>
                  <a:gd name="T4" fmla="*/ 11 w 41"/>
                  <a:gd name="T5" fmla="*/ 0 h 41"/>
                  <a:gd name="T6" fmla="*/ 13 w 41"/>
                  <a:gd name="T7" fmla="*/ 1 h 41"/>
                  <a:gd name="T8" fmla="*/ 40 w 41"/>
                  <a:gd name="T9" fmla="*/ 28 h 41"/>
                  <a:gd name="T10" fmla="*/ 41 w 41"/>
                  <a:gd name="T11" fmla="*/ 30 h 41"/>
                  <a:gd name="T12" fmla="*/ 29 w 41"/>
                  <a:gd name="T13" fmla="*/ 41 h 41"/>
                  <a:gd name="T14" fmla="*/ 10 w 41"/>
                  <a:gd name="T15" fmla="*/ 12 h 41"/>
                  <a:gd name="T16" fmla="*/ 29 w 41"/>
                  <a:gd name="T17" fmla="*/ 31 h 41"/>
                  <a:gd name="T18" fmla="*/ 33 w 41"/>
                  <a:gd name="T19" fmla="*/ 27 h 41"/>
                  <a:gd name="T20" fmla="*/ 14 w 41"/>
                  <a:gd name="T21" fmla="*/ 8 h 41"/>
                  <a:gd name="T22" fmla="*/ 10 w 41"/>
                  <a:gd name="T2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41">
                    <a:moveTo>
                      <a:pt x="29" y="41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7" y="2"/>
                      <a:pt x="39" y="14"/>
                      <a:pt x="40" y="28"/>
                    </a:cubicBezTo>
                    <a:cubicBezTo>
                      <a:pt x="41" y="30"/>
                      <a:pt x="41" y="30"/>
                      <a:pt x="41" y="30"/>
                    </a:cubicBezTo>
                    <a:lnTo>
                      <a:pt x="29" y="41"/>
                    </a:lnTo>
                    <a:close/>
                    <a:moveTo>
                      <a:pt x="10" y="12"/>
                    </a:moveTo>
                    <a:cubicBezTo>
                      <a:pt x="29" y="31"/>
                      <a:pt x="29" y="31"/>
                      <a:pt x="29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18"/>
                      <a:pt x="23" y="10"/>
                      <a:pt x="14" y="8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印品黑体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Text Placeholder 14"/>
          <p:cNvSpPr txBox="1">
            <a:spLocks/>
          </p:cNvSpPr>
          <p:nvPr/>
        </p:nvSpPr>
        <p:spPr>
          <a:xfrm>
            <a:off x="836445" y="2160254"/>
            <a:ext cx="4674339" cy="1529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	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可用性测试是一种测试产品原型或测试已完成产品，了解产品易用程度和用户可接受度方面最常用的检测手段。实验的参试者是产品的真正使用者或潜在使用者，他们的反应代表了这一类用户对产品的意见和看法。参试者在模拟场景中根据指令进行操作这样可以在早期及完成阶段，发现产品问题并加以修正，以求更好的整合产品功能。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7" name="Text Placeholder 14"/>
          <p:cNvSpPr txBox="1">
            <a:spLocks/>
          </p:cNvSpPr>
          <p:nvPr/>
        </p:nvSpPr>
        <p:spPr>
          <a:xfrm>
            <a:off x="431142" y="1182558"/>
            <a:ext cx="3255116" cy="36920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399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项目执行方法和指标：</a:t>
            </a:r>
            <a:endParaRPr lang="en-IN" sz="2399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182931" y="293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4CE8D426-8E0D-4490-9EF2-3A99EA5B9821}"/>
              </a:ext>
            </a:extLst>
          </p:cNvPr>
          <p:cNvSpPr txBox="1">
            <a:spLocks/>
          </p:cNvSpPr>
          <p:nvPr/>
        </p:nvSpPr>
        <p:spPr>
          <a:xfrm>
            <a:off x="7827796" y="2454111"/>
            <a:ext cx="21594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用户完成任务的情况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BD3469E9-8CD1-42B4-9AC6-A193317178C6}"/>
              </a:ext>
            </a:extLst>
          </p:cNvPr>
          <p:cNvSpPr txBox="1">
            <a:spLocks/>
          </p:cNvSpPr>
          <p:nvPr/>
        </p:nvSpPr>
        <p:spPr>
          <a:xfrm>
            <a:off x="7827796" y="3516578"/>
            <a:ext cx="235582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用户完成任务的便捷程度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09321F54-9320-4816-B63F-D58D6DD0E8F1}"/>
              </a:ext>
            </a:extLst>
          </p:cNvPr>
          <p:cNvSpPr txBox="1">
            <a:spLocks/>
          </p:cNvSpPr>
          <p:nvPr/>
        </p:nvSpPr>
        <p:spPr>
          <a:xfrm>
            <a:off x="7827796" y="4490492"/>
            <a:ext cx="264843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用户对产品的主观满意度评价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61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9"/>
          <p:cNvSpPr/>
          <p:nvPr/>
        </p:nvSpPr>
        <p:spPr>
          <a:xfrm>
            <a:off x="635761" y="2950037"/>
            <a:ext cx="7452853" cy="2507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895847" y="3237763"/>
            <a:ext cx="1097758" cy="901396"/>
          </a:xfrm>
          <a:prstGeom prst="rect">
            <a:avLst/>
          </a:prstGeom>
          <a:solidFill>
            <a:srgbClr val="AF3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Box 53"/>
          <p:cNvSpPr txBox="1"/>
          <p:nvPr/>
        </p:nvSpPr>
        <p:spPr>
          <a:xfrm>
            <a:off x="635761" y="1416383"/>
            <a:ext cx="27913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问题严重性评价标准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Box 55"/>
          <p:cNvSpPr txBox="1"/>
          <p:nvPr/>
        </p:nvSpPr>
        <p:spPr>
          <a:xfrm>
            <a:off x="635761" y="2118196"/>
            <a:ext cx="5337680" cy="2443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通过使用效率、用户完成情况、用户的学习情况三个维度进行衡量，标准如下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: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75"/>
          <p:cNvSpPr txBox="1"/>
          <p:nvPr/>
        </p:nvSpPr>
        <p:spPr>
          <a:xfrm>
            <a:off x="2107286" y="3543535"/>
            <a:ext cx="2070877" cy="424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影响产品主流程实现的、出错后无法弥补的问题评级为关键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2107289" y="3284370"/>
            <a:ext cx="16916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关键问题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" name="TextBox 80"/>
          <p:cNvSpPr txBox="1"/>
          <p:nvPr/>
        </p:nvSpPr>
        <p:spPr>
          <a:xfrm>
            <a:off x="2107288" y="4610199"/>
            <a:ext cx="210984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指的是只有一两个人提到的问题，但是不影响用户的操作评级为般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TextBox 81"/>
          <p:cNvSpPr txBox="1"/>
          <p:nvPr/>
        </p:nvSpPr>
        <p:spPr>
          <a:xfrm>
            <a:off x="2107289" y="4351035"/>
            <a:ext cx="16916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—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般问题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5475528" y="3500068"/>
            <a:ext cx="2109849" cy="424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需要用户通过学习或者需要提示才能了解的问题评级为重要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5475529" y="3240904"/>
            <a:ext cx="16916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重要问题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7" name="TextBox 94"/>
          <p:cNvSpPr txBox="1"/>
          <p:nvPr/>
        </p:nvSpPr>
        <p:spPr>
          <a:xfrm>
            <a:off x="5491001" y="4637220"/>
            <a:ext cx="2070877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现有的优秀或良好的设计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8" name="TextBox 95"/>
          <p:cNvSpPr txBox="1"/>
          <p:nvPr/>
        </p:nvSpPr>
        <p:spPr>
          <a:xfrm>
            <a:off x="5491005" y="4378056"/>
            <a:ext cx="16916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cs typeface="+mn-ea"/>
                <a:sym typeface="+mn-lt"/>
              </a:rPr>
              <a:t>优良设计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82931" y="293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40ED968E-2E49-424F-8D20-4BB93E36C9AD}"/>
              </a:ext>
            </a:extLst>
          </p:cNvPr>
          <p:cNvSpPr/>
          <p:nvPr/>
        </p:nvSpPr>
        <p:spPr>
          <a:xfrm>
            <a:off x="4262099" y="3217889"/>
            <a:ext cx="1125865" cy="905063"/>
          </a:xfrm>
          <a:prstGeom prst="rect">
            <a:avLst/>
          </a:prstGeom>
          <a:solidFill>
            <a:srgbClr val="E47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25CC383-5906-4278-8696-91F50CF89E51}"/>
              </a:ext>
            </a:extLst>
          </p:cNvPr>
          <p:cNvSpPr/>
          <p:nvPr/>
        </p:nvSpPr>
        <p:spPr>
          <a:xfrm>
            <a:off x="895847" y="4422798"/>
            <a:ext cx="1097758" cy="901396"/>
          </a:xfrm>
          <a:prstGeom prst="rect">
            <a:avLst/>
          </a:prstGeom>
          <a:solidFill>
            <a:srgbClr val="FF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663E3DF9-0E3F-4759-ACFA-10ABA52FB712}"/>
              </a:ext>
            </a:extLst>
          </p:cNvPr>
          <p:cNvSpPr/>
          <p:nvPr/>
        </p:nvSpPr>
        <p:spPr>
          <a:xfrm>
            <a:off x="4285069" y="4377295"/>
            <a:ext cx="1097758" cy="901396"/>
          </a:xfrm>
          <a:prstGeom prst="rect">
            <a:avLst/>
          </a:prstGeom>
          <a:solidFill>
            <a:srgbClr val="84A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latin typeface="印品黑体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240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9" grpId="0"/>
      <p:bldP spid="13" grpId="0"/>
      <p:bldP spid="14" grpId="0"/>
      <p:bldP spid="22" grpId="0"/>
      <p:bldP spid="23" grpId="0"/>
      <p:bldP spid="27" grpId="0"/>
      <p:bldP spid="28" grpId="0"/>
      <p:bldP spid="34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115936" y="32669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印品黑体" panose="00000500000000000000" pitchFamily="2" charset="-122"/>
                <a:cs typeface="+mn-ea"/>
                <a:sym typeface="+mn-lt"/>
              </a:rPr>
              <a:t>主要结果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231287" y="2529266"/>
            <a:ext cx="2037737" cy="646331"/>
          </a:xfrm>
          <a:prstGeom prst="rect">
            <a:avLst/>
          </a:prstGeom>
          <a:noFill/>
          <a:effectLst>
            <a:reflection stA="62000" endPos="54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i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532232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182933" y="293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印品黑体" panose="00000500000000000000" pitchFamily="2" charset="-122"/>
                <a:cs typeface="+mn-ea"/>
                <a:sym typeface="+mn-lt"/>
              </a:rPr>
              <a:t>主要结果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85B95C5-58B1-4524-B07A-F3EE06739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04783"/>
              </p:ext>
            </p:extLst>
          </p:nvPr>
        </p:nvGraphicFramePr>
        <p:xfrm>
          <a:off x="1561591" y="1570059"/>
          <a:ext cx="9068817" cy="4523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441">
                  <a:extLst>
                    <a:ext uri="{9D8B030D-6E8A-4147-A177-3AD203B41FA5}">
                      <a16:colId xmlns:a16="http://schemas.microsoft.com/office/drawing/2014/main" val="2576226374"/>
                    </a:ext>
                  </a:extLst>
                </a:gridCol>
                <a:gridCol w="4379976">
                  <a:extLst>
                    <a:ext uri="{9D8B030D-6E8A-4147-A177-3AD203B41FA5}">
                      <a16:colId xmlns:a16="http://schemas.microsoft.com/office/drawing/2014/main" val="1202292482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61753548"/>
                    </a:ext>
                  </a:extLst>
                </a:gridCol>
              </a:tblGrid>
              <a:tr h="591244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主要发现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5328"/>
                  </a:ext>
                </a:extLst>
              </a:tr>
              <a:tr h="591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功能不够完善，有待改善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虽然有新建</a:t>
                      </a:r>
                      <a:r>
                        <a:rPr lang="en-US" altLang="zh-CN" dirty="0"/>
                        <a:t>word</a:t>
                      </a:r>
                      <a:r>
                        <a:rPr lang="zh-CN" altLang="en-US" dirty="0"/>
                        <a:t>的选项且能进去，但是并没有给出新建后的去向。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不能具体实现共享文件。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504928"/>
                  </a:ext>
                </a:extLst>
              </a:tr>
              <a:tr h="591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视觉设计还不需要优化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用户多反感白色背景，页面虽统一但是却有点单调。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用户期待增加更多的颜色设计以及页面的皮肤化。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51537"/>
                  </a:ext>
                </a:extLst>
              </a:tr>
              <a:tr h="591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操作流程较为不符合用户日常使用，但不符合用户习惯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页面首页应该更具有多功能的模块，主页面上只有文件清理和最近查看两个功能。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894226"/>
                  </a:ext>
                </a:extLst>
              </a:tr>
              <a:tr h="591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整体设计较为良好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除去一些共享文件等操作，文件清理操作较为方便，方便的管理了用户的文件。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385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864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6会议公报"/>
  <p:tag name="ISPRING_SCORM_RATE_SLIDES" val="0"/>
  <p:tag name="ISPRING_SCORM_RATE_QUIZZES" val="0"/>
  <p:tag name="ISPRING_SCORM_PASSING_SCORE" val="0.000000"/>
  <p:tag name="ISPRING_ULTRA_SCORM_COURSE_ID" val="FF49EFB6-9E7C-44D7-96A9-B33912E1705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E:\ppt\第四批\128611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自定义 41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1AA44"/>
      </a:accent1>
      <a:accent2>
        <a:srgbClr val="037140"/>
      </a:accent2>
      <a:accent3>
        <a:srgbClr val="31AA44"/>
      </a:accent3>
      <a:accent4>
        <a:srgbClr val="037140"/>
      </a:accent4>
      <a:accent5>
        <a:srgbClr val="31AA44"/>
      </a:accent5>
      <a:accent6>
        <a:srgbClr val="037140"/>
      </a:accent6>
      <a:hlink>
        <a:srgbClr val="31AA44"/>
      </a:hlink>
      <a:folHlink>
        <a:srgbClr val="037140"/>
      </a:folHlink>
    </a:clrScheme>
    <a:fontScheme name="Temp">
      <a:majorFont>
        <a:latin typeface="Arial"/>
        <a:ea typeface="张海山锐线体简"/>
        <a:cs typeface=""/>
      </a:majorFont>
      <a:minorFont>
        <a:latin typeface="Arial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1276</Words>
  <Application>Microsoft Office PowerPoint</Application>
  <PresentationFormat>宽屏</PresentationFormat>
  <Paragraphs>177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186会议公报</dc:title>
  <dc:creator>Administrator</dc:creator>
  <cp:lastModifiedBy>张 文卓</cp:lastModifiedBy>
  <cp:revision>456</cp:revision>
  <dcterms:created xsi:type="dcterms:W3CDTF">2016-10-27T12:36:00Z</dcterms:created>
  <dcterms:modified xsi:type="dcterms:W3CDTF">2022-06-05T01:59:55Z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